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9" r:id="rId1"/>
    <p:sldMasterId id="2147483704" r:id="rId2"/>
  </p:sldMasterIdLst>
  <p:notesMasterIdLst>
    <p:notesMasterId r:id="rId5"/>
  </p:notesMasterIdLst>
  <p:handoutMasterIdLst>
    <p:handoutMasterId r:id="rId6"/>
  </p:handoutMasterIdLst>
  <p:sldIdLst>
    <p:sldId id="441" r:id="rId3"/>
    <p:sldId id="442" r:id="rId4"/>
  </p:sldIdLst>
  <p:sldSz cx="9144000" cy="5143500" type="screen16x9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030">
          <p15:clr>
            <a:srgbClr val="A4A3A4"/>
          </p15:clr>
        </p15:guide>
        <p15:guide id="2" orient="horz" pos="2159">
          <p15:clr>
            <a:srgbClr val="A4A3A4"/>
          </p15:clr>
        </p15:guide>
        <p15:guide id="3" orient="horz" pos="894">
          <p15:clr>
            <a:srgbClr val="A4A3A4"/>
          </p15:clr>
        </p15:guide>
        <p15:guide id="4" orient="horz" pos="2942">
          <p15:clr>
            <a:srgbClr val="A4A3A4"/>
          </p15:clr>
        </p15:guide>
        <p15:guide id="5" orient="horz" pos="401">
          <p15:clr>
            <a:srgbClr val="A4A3A4"/>
          </p15:clr>
        </p15:guide>
        <p15:guide id="6" pos="2880">
          <p15:clr>
            <a:srgbClr val="A4A3A4"/>
          </p15:clr>
        </p15:guide>
        <p15:guide id="7" pos="72">
          <p15:clr>
            <a:srgbClr val="A4A3A4"/>
          </p15:clr>
        </p15:guide>
        <p15:guide id="8" pos="5687">
          <p15:clr>
            <a:srgbClr val="A4A3A4"/>
          </p15:clr>
        </p15:guide>
        <p15:guide id="9" pos="4150">
          <p15:clr>
            <a:srgbClr val="A4A3A4"/>
          </p15:clr>
        </p15:guide>
        <p15:guide id="10" pos="161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9" userDrawn="1">
          <p15:clr>
            <a:srgbClr val="A4A3A4"/>
          </p15:clr>
        </p15:guide>
        <p15:guide id="2" pos="2127" userDrawn="1">
          <p15:clr>
            <a:srgbClr val="A4A3A4"/>
          </p15:clr>
        </p15:guide>
        <p15:guide id="3" orient="horz" pos="3132" userDrawn="1">
          <p15:clr>
            <a:srgbClr val="A4A3A4"/>
          </p15:clr>
        </p15:guide>
        <p15:guide id="4" pos="213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8C8E"/>
    <a:srgbClr val="0066B3"/>
    <a:srgbClr val="FC7404"/>
    <a:srgbClr val="D5D7D8"/>
    <a:srgbClr val="AD350B"/>
    <a:srgbClr val="F15A22"/>
    <a:srgbClr val="FF3300"/>
    <a:srgbClr val="006C9E"/>
    <a:srgbClr val="D71920"/>
    <a:srgbClr val="2792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05" autoAdjust="0"/>
    <p:restoredTop sz="94743" autoAdjust="0"/>
  </p:normalViewPr>
  <p:slideViewPr>
    <p:cSldViewPr showGuides="1">
      <p:cViewPr>
        <p:scale>
          <a:sx n="111" d="100"/>
          <a:sy n="111" d="100"/>
        </p:scale>
        <p:origin x="-1566" y="-594"/>
      </p:cViewPr>
      <p:guideLst>
        <p:guide orient="horz" pos="1030"/>
        <p:guide orient="horz" pos="2159"/>
        <p:guide orient="horz" pos="894"/>
        <p:guide orient="horz" pos="2942"/>
        <p:guide orient="horz" pos="401"/>
        <p:guide pos="2880"/>
        <p:guide pos="72"/>
        <p:guide pos="5687"/>
        <p:guide pos="4150"/>
        <p:guide pos="161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8077"/>
    </p:cViewPr>
  </p:sorterViewPr>
  <p:notesViewPr>
    <p:cSldViewPr showGuides="1">
      <p:cViewPr varScale="1">
        <p:scale>
          <a:sx n="64" d="100"/>
          <a:sy n="64" d="100"/>
        </p:scale>
        <p:origin x="-3082" y="-82"/>
      </p:cViewPr>
      <p:guideLst>
        <p:guide orient="horz" pos="3108"/>
        <p:guide orient="horz" pos="3110"/>
        <p:guide pos="213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45659" cy="493713"/>
          </a:xfrm>
          <a:prstGeom prst="rect">
            <a:avLst/>
          </a:prstGeom>
        </p:spPr>
        <p:txBody>
          <a:bodyPr vert="horz" lIns="92051" tIns="46026" rIns="92051" bIns="46026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5" y="3"/>
            <a:ext cx="2945659" cy="493713"/>
          </a:xfrm>
          <a:prstGeom prst="rect">
            <a:avLst/>
          </a:prstGeom>
        </p:spPr>
        <p:txBody>
          <a:bodyPr vert="horz" lIns="92051" tIns="46026" rIns="92051" bIns="46026" rtlCol="0"/>
          <a:lstStyle>
            <a:lvl1pPr algn="r">
              <a:defRPr sz="1200"/>
            </a:lvl1pPr>
          </a:lstStyle>
          <a:p>
            <a:fld id="{630E27A2-0322-4601-9F2F-5DF904209CCD}" type="datetimeFigureOut">
              <a:rPr lang="ru-RU" smtClean="0"/>
              <a:t>02.10.2020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4" y="9378826"/>
            <a:ext cx="2945659" cy="493713"/>
          </a:xfrm>
          <a:prstGeom prst="rect">
            <a:avLst/>
          </a:prstGeom>
        </p:spPr>
        <p:txBody>
          <a:bodyPr vert="horz" lIns="92051" tIns="46026" rIns="92051" bIns="46026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5" y="9378826"/>
            <a:ext cx="2945659" cy="493713"/>
          </a:xfrm>
          <a:prstGeom prst="rect">
            <a:avLst/>
          </a:prstGeom>
        </p:spPr>
        <p:txBody>
          <a:bodyPr vert="horz" lIns="92051" tIns="46026" rIns="92051" bIns="46026" rtlCol="0" anchor="b"/>
          <a:lstStyle>
            <a:lvl1pPr algn="r">
              <a:defRPr sz="1200"/>
            </a:lvl1pPr>
          </a:lstStyle>
          <a:p>
            <a:fld id="{8C792B10-F11D-4622-BAAB-7E5B5FFAC6E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4593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45659" cy="493713"/>
          </a:xfrm>
          <a:prstGeom prst="rect">
            <a:avLst/>
          </a:prstGeom>
        </p:spPr>
        <p:txBody>
          <a:bodyPr vert="horz" lIns="92051" tIns="46026" rIns="92051" bIns="46026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3"/>
            <a:ext cx="2945659" cy="493713"/>
          </a:xfrm>
          <a:prstGeom prst="rect">
            <a:avLst/>
          </a:prstGeom>
        </p:spPr>
        <p:txBody>
          <a:bodyPr vert="horz" lIns="92051" tIns="46026" rIns="92051" bIns="46026" rtlCol="0"/>
          <a:lstStyle>
            <a:lvl1pPr algn="r">
              <a:defRPr sz="1200"/>
            </a:lvl1pPr>
          </a:lstStyle>
          <a:p>
            <a:fld id="{A8EB2075-555B-4148-9B83-4C2D3BBF493C}" type="datetimeFigureOut">
              <a:rPr lang="ru-RU" smtClean="0"/>
              <a:t>02.10.2020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41363"/>
            <a:ext cx="658177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51" tIns="46026" rIns="92051" bIns="46026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9" y="4690274"/>
            <a:ext cx="5438140" cy="4443413"/>
          </a:xfrm>
          <a:prstGeom prst="rect">
            <a:avLst/>
          </a:prstGeom>
        </p:spPr>
        <p:txBody>
          <a:bodyPr vert="horz" lIns="92051" tIns="46026" rIns="92051" bIns="4602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378826"/>
            <a:ext cx="2945659" cy="493713"/>
          </a:xfrm>
          <a:prstGeom prst="rect">
            <a:avLst/>
          </a:prstGeom>
        </p:spPr>
        <p:txBody>
          <a:bodyPr vert="horz" lIns="92051" tIns="46026" rIns="92051" bIns="46026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378826"/>
            <a:ext cx="2945659" cy="493713"/>
          </a:xfrm>
          <a:prstGeom prst="rect">
            <a:avLst/>
          </a:prstGeom>
        </p:spPr>
        <p:txBody>
          <a:bodyPr vert="horz" lIns="92051" tIns="46026" rIns="92051" bIns="46026" rtlCol="0" anchor="b"/>
          <a:lstStyle>
            <a:lvl1pPr algn="r">
              <a:defRPr sz="1200"/>
            </a:lvl1pPr>
          </a:lstStyle>
          <a:p>
            <a:fld id="{CD9C3206-A649-46D3-B57B-2B98E79BDBC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143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9C3206-A649-46D3-B57B-2B98E79BDBC9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9880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9" y="1071"/>
            <a:ext cx="9142642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777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/>
              <a:t>НАЗВАНИЕ ПРЕЗЕНТАЦИИ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8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8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69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1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22.12.2012</a:t>
            </a:r>
          </a:p>
        </p:txBody>
      </p:sp>
    </p:spTree>
    <p:extLst>
      <p:ext uri="{BB962C8B-B14F-4D97-AF65-F5344CB8AC3E}">
        <p14:creationId xmlns:p14="http://schemas.microsoft.com/office/powerpoint/2010/main" val="1687516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8138" indent="0">
              <a:buNone/>
              <a:defRPr sz="2500"/>
            </a:lvl2pPr>
            <a:lvl3pPr marL="816275" indent="0">
              <a:buNone/>
              <a:defRPr sz="2100"/>
            </a:lvl3pPr>
            <a:lvl4pPr marL="1224413" indent="0">
              <a:buNone/>
              <a:defRPr sz="1800"/>
            </a:lvl4pPr>
            <a:lvl5pPr marL="1632551" indent="0">
              <a:buNone/>
              <a:defRPr sz="1800"/>
            </a:lvl5pPr>
            <a:lvl6pPr marL="2040688" indent="0">
              <a:buNone/>
              <a:defRPr sz="1800"/>
            </a:lvl6pPr>
            <a:lvl7pPr marL="2448826" indent="0">
              <a:buNone/>
              <a:defRPr sz="1800"/>
            </a:lvl7pPr>
            <a:lvl8pPr marL="2856964" indent="0">
              <a:buNone/>
              <a:defRPr sz="1800"/>
            </a:lvl8pPr>
            <a:lvl9pPr marL="3265101" indent="0">
              <a:buNone/>
              <a:defRPr sz="1800"/>
            </a:lvl9pPr>
          </a:lstStyle>
          <a:p>
            <a:r>
              <a:rPr lang="ru-RU" dirty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13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8138" indent="0">
              <a:buNone/>
              <a:defRPr sz="1100"/>
            </a:lvl2pPr>
            <a:lvl3pPr marL="816275" indent="0">
              <a:buNone/>
              <a:defRPr sz="900"/>
            </a:lvl3pPr>
            <a:lvl4pPr marL="1224413" indent="0">
              <a:buNone/>
              <a:defRPr sz="800"/>
            </a:lvl4pPr>
            <a:lvl5pPr marL="1632551" indent="0">
              <a:buNone/>
              <a:defRPr sz="800"/>
            </a:lvl5pPr>
            <a:lvl6pPr marL="2040688" indent="0">
              <a:buNone/>
              <a:defRPr sz="800"/>
            </a:lvl6pPr>
            <a:lvl7pPr marL="2448826" indent="0">
              <a:buNone/>
              <a:defRPr sz="800"/>
            </a:lvl7pPr>
            <a:lvl8pPr marL="2856964" indent="0">
              <a:buNone/>
              <a:defRPr sz="800"/>
            </a:lvl8pPr>
            <a:lvl9pPr marL="3265101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736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734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2" y="227409"/>
            <a:ext cx="2405063" cy="48387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038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31540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8294688" y="4769469"/>
            <a:ext cx="850900" cy="274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224838" y="4769469"/>
            <a:ext cx="342641" cy="2743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8" name="Номер слайда 6"/>
          <p:cNvSpPr txBox="1">
            <a:spLocks/>
          </p:cNvSpPr>
          <p:nvPr userDrawn="1"/>
        </p:nvSpPr>
        <p:spPr>
          <a:xfrm>
            <a:off x="8175622" y="4771802"/>
            <a:ext cx="442664" cy="260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fld id="{E20E89E6-FE54-4E13-859C-1FA908D70D39}" type="slidenum">
              <a:rPr lang="ru-RU" b="0" smtClean="0">
                <a:solidFill>
                  <a:schemeClr val="bg1"/>
                </a:solidFill>
              </a:rPr>
              <a:pPr marL="0" indent="0" algn="ctr"/>
              <a:t>‹#›</a:t>
            </a:fld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 hasCustomPrompt="1"/>
          </p:nvPr>
        </p:nvSpPr>
        <p:spPr>
          <a:xfrm>
            <a:off x="323850" y="339503"/>
            <a:ext cx="8351838" cy="431981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ru-RU" dirty="0"/>
              <a:t>ЭТО ПУСТОЙ СЛАЙД </a:t>
            </a:r>
            <a:br>
              <a:rPr lang="ru-RU" dirty="0"/>
            </a:br>
            <a:r>
              <a:rPr lang="ru-RU" dirty="0"/>
              <a:t>ОН НЕОБХОДИМ ДЛЯ СОЗДАНИЯ НЕСТАНДАРТНЫХ СЛАЙДОВ </a:t>
            </a:r>
            <a:br>
              <a:rPr lang="ru-RU" dirty="0"/>
            </a:br>
            <a:r>
              <a:rPr lang="ru-RU" dirty="0"/>
              <a:t>НАПРИМЕР ДЛЯ СОЗДАНИЯ СЛАЙДА С КАРТИНКОЙ ИЛИ СХЕМОЙ (ИНОГДА, ЧТОБЫ ДОНЕСТИ МЫСЛЬ ДОСТАТОЧНО ЕЁ ЛИШЬ ВИЗУАЛИЗИРОВАТЬ)</a:t>
            </a:r>
          </a:p>
        </p:txBody>
      </p:sp>
    </p:spTree>
    <p:extLst>
      <p:ext uri="{BB962C8B-B14F-4D97-AF65-F5344CB8AC3E}">
        <p14:creationId xmlns:p14="http://schemas.microsoft.com/office/powerpoint/2010/main" val="33883675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9" y="1071"/>
            <a:ext cx="9142642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781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/>
              <a:t>НАЗВАНИЕ ПРЕЗЕНТАЦИИ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7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57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36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1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9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7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5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3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22.12.2012</a:t>
            </a:r>
          </a:p>
        </p:txBody>
      </p:sp>
    </p:spTree>
    <p:extLst>
      <p:ext uri="{BB962C8B-B14F-4D97-AF65-F5344CB8AC3E}">
        <p14:creationId xmlns:p14="http://schemas.microsoft.com/office/powerpoint/2010/main" val="818144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62" y="1434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1" y="1205154"/>
            <a:ext cx="7320689" cy="3621940"/>
          </a:xfrm>
        </p:spPr>
        <p:txBody>
          <a:bodyPr/>
          <a:lstStyle>
            <a:lvl1pPr marL="284327" indent="0">
              <a:buFontTx/>
              <a:buNone/>
              <a:defRPr b="1">
                <a:latin typeface="+mj-lt"/>
              </a:defRPr>
            </a:lvl1pPr>
            <a:lvl2pPr marL="281844" indent="2485">
              <a:defRPr>
                <a:latin typeface="+mj-lt"/>
              </a:defRPr>
            </a:lvl2pPr>
            <a:lvl3pPr marL="491673" indent="-203623">
              <a:tabLst/>
              <a:defRPr>
                <a:latin typeface="+mj-lt"/>
              </a:defRPr>
            </a:lvl3pPr>
            <a:lvl4pPr marL="0" indent="281844">
              <a:lnSpc>
                <a:spcPts val="1409"/>
              </a:lnSpc>
              <a:spcBef>
                <a:spcPts val="313"/>
              </a:spcBef>
              <a:defRPr>
                <a:latin typeface="+mj-lt"/>
              </a:defRPr>
            </a:lvl4pPr>
            <a:lvl5pPr>
              <a:lnSpc>
                <a:spcPts val="1409"/>
              </a:lnSpc>
              <a:spcBef>
                <a:spcPts val="313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1" y="3845307"/>
            <a:ext cx="923618" cy="282640"/>
          </a:xfrm>
          <a:prstGeom prst="rect">
            <a:avLst/>
          </a:prstGeom>
          <a:noFill/>
        </p:spPr>
        <p:txBody>
          <a:bodyPr wrap="square" lIns="71517" tIns="35759" rIns="71517" bIns="35759" rtlCol="0">
            <a:noAutofit/>
          </a:bodyPr>
          <a:lstStyle/>
          <a:p>
            <a:pPr defTabSz="815785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6" y="375802"/>
            <a:ext cx="7337192" cy="829352"/>
          </a:xfrm>
        </p:spPr>
        <p:txBody>
          <a:bodyPr/>
          <a:lstStyle>
            <a:lvl1pPr marL="0" marR="0" indent="0" defTabSz="81578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578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1961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8" y="354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1" y="1205154"/>
            <a:ext cx="7320689" cy="3621940"/>
          </a:xfrm>
        </p:spPr>
        <p:txBody>
          <a:bodyPr/>
          <a:lstStyle>
            <a:lvl1pPr marL="284327" indent="0">
              <a:buFontTx/>
              <a:buNone/>
              <a:defRPr b="1">
                <a:latin typeface="+mj-lt"/>
              </a:defRPr>
            </a:lvl1pPr>
            <a:lvl2pPr marL="284327" indent="0">
              <a:defRPr>
                <a:latin typeface="+mj-lt"/>
              </a:defRPr>
            </a:lvl2pPr>
            <a:lvl3pPr marL="491673" indent="-203623">
              <a:defRPr>
                <a:latin typeface="+mj-lt"/>
              </a:defRPr>
            </a:lvl3pPr>
            <a:lvl4pPr marL="0" indent="281844">
              <a:defRPr>
                <a:latin typeface="+mj-lt"/>
              </a:defRPr>
            </a:lvl4pPr>
            <a:lvl5pPr marL="1122406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7" y="375802"/>
            <a:ext cx="7337901" cy="829352"/>
          </a:xfrm>
        </p:spPr>
        <p:txBody>
          <a:bodyPr/>
          <a:lstStyle>
            <a:lvl1pPr marL="0" marR="0" indent="0" defTabSz="81578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578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7930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8" y="1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41" y="759381"/>
            <a:ext cx="7320689" cy="1518472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1" y="2572293"/>
            <a:ext cx="7320689" cy="2254803"/>
          </a:xfrm>
        </p:spPr>
        <p:txBody>
          <a:bodyPr anchor="t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78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57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367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157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3946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735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524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31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4405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62" y="1434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6" y="375803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6" y="1205154"/>
            <a:ext cx="3620764" cy="352184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45" y="1205154"/>
            <a:ext cx="3644897" cy="352184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991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8" y="1434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7" y="1205154"/>
            <a:ext cx="7320689" cy="3621940"/>
          </a:xfrm>
        </p:spPr>
        <p:txBody>
          <a:bodyPr/>
          <a:lstStyle>
            <a:lvl1pPr marL="284498" indent="0">
              <a:buFontTx/>
              <a:buNone/>
              <a:defRPr b="1">
                <a:latin typeface="+mj-lt"/>
              </a:defRPr>
            </a:lvl1pPr>
            <a:lvl2pPr marL="282013" indent="2485">
              <a:defRPr>
                <a:latin typeface="+mj-lt"/>
              </a:defRPr>
            </a:lvl2pPr>
            <a:lvl3pPr marL="491969" indent="-203745">
              <a:tabLst/>
              <a:defRPr>
                <a:latin typeface="+mj-lt"/>
              </a:defRPr>
            </a:lvl3pPr>
            <a:lvl4pPr marL="0" indent="282013">
              <a:lnSpc>
                <a:spcPts val="1409"/>
              </a:lnSpc>
              <a:spcBef>
                <a:spcPts val="313"/>
              </a:spcBef>
              <a:defRPr>
                <a:latin typeface="+mj-lt"/>
              </a:defRPr>
            </a:lvl4pPr>
            <a:lvl5pPr>
              <a:lnSpc>
                <a:spcPts val="1409"/>
              </a:lnSpc>
              <a:spcBef>
                <a:spcPts val="313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1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pPr defTabSz="816275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sz="18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6" y="375802"/>
            <a:ext cx="7337192" cy="829352"/>
          </a:xfrm>
        </p:spPr>
        <p:txBody>
          <a:bodyPr/>
          <a:lstStyle>
            <a:lvl1pPr marL="0" marR="0" indent="0" defTabSz="8162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080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0"/>
            <a:ext cx="7864166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9" y="1205154"/>
            <a:ext cx="3674753" cy="42600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7893" indent="0">
              <a:buNone/>
              <a:defRPr sz="1800" b="1"/>
            </a:lvl2pPr>
            <a:lvl3pPr marL="815785" indent="0">
              <a:buNone/>
              <a:defRPr sz="1600" b="1"/>
            </a:lvl3pPr>
            <a:lvl4pPr marL="1223677" indent="0">
              <a:buNone/>
              <a:defRPr sz="1400" b="1"/>
            </a:lvl4pPr>
            <a:lvl5pPr marL="1631571" indent="0">
              <a:buNone/>
              <a:defRPr sz="1400" b="1"/>
            </a:lvl5pPr>
            <a:lvl6pPr marL="2039463" indent="0">
              <a:buNone/>
              <a:defRPr sz="1400" b="1"/>
            </a:lvl6pPr>
            <a:lvl7pPr marL="2447355" indent="0">
              <a:buNone/>
              <a:defRPr sz="1400" b="1"/>
            </a:lvl7pPr>
            <a:lvl8pPr marL="2855248" indent="0">
              <a:buNone/>
              <a:defRPr sz="1400" b="1"/>
            </a:lvl8pPr>
            <a:lvl9pPr marL="3263140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9" y="1631157"/>
            <a:ext cx="3674753" cy="319593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21" y="1205154"/>
            <a:ext cx="3587825" cy="42600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7893" indent="0">
              <a:buNone/>
              <a:defRPr sz="1800" b="1"/>
            </a:lvl2pPr>
            <a:lvl3pPr marL="815785" indent="0">
              <a:buNone/>
              <a:defRPr sz="1600" b="1"/>
            </a:lvl3pPr>
            <a:lvl4pPr marL="1223677" indent="0">
              <a:buNone/>
              <a:defRPr sz="1400" b="1"/>
            </a:lvl4pPr>
            <a:lvl5pPr marL="1631571" indent="0">
              <a:buNone/>
              <a:defRPr sz="1400" b="1"/>
            </a:lvl5pPr>
            <a:lvl6pPr marL="2039463" indent="0">
              <a:buNone/>
              <a:defRPr sz="1400" b="1"/>
            </a:lvl6pPr>
            <a:lvl7pPr marL="2447355" indent="0">
              <a:buNone/>
              <a:defRPr sz="1400" b="1"/>
            </a:lvl7pPr>
            <a:lvl8pPr marL="2855248" indent="0">
              <a:buNone/>
              <a:defRPr sz="1400" b="1"/>
            </a:lvl8pPr>
            <a:lvl9pPr marL="3263140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21" y="1641073"/>
            <a:ext cx="3587825" cy="318602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1369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62" y="1434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3"/>
            <a:ext cx="7864166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8873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8" y="4404445"/>
            <a:ext cx="567428" cy="489830"/>
          </a:xfrm>
          <a:prstGeom prst="rect">
            <a:avLst/>
          </a:prstGeom>
        </p:spPr>
        <p:txBody>
          <a:bodyPr vert="horz" lIns="81581" tIns="40791" rIns="81581" bIns="40791" rtlCol="0" anchor="ctr">
            <a:normAutofit/>
          </a:bodyPr>
          <a:lstStyle>
            <a:lvl1pPr algn="ctr">
              <a:defRPr sz="21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7485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04793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6" y="1076328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7893" indent="0">
              <a:buNone/>
              <a:defRPr sz="1100"/>
            </a:lvl2pPr>
            <a:lvl3pPr marL="815785" indent="0">
              <a:buNone/>
              <a:defRPr sz="900"/>
            </a:lvl3pPr>
            <a:lvl4pPr marL="1223677" indent="0">
              <a:buNone/>
              <a:defRPr sz="800"/>
            </a:lvl4pPr>
            <a:lvl5pPr marL="1631571" indent="0">
              <a:buNone/>
              <a:defRPr sz="800"/>
            </a:lvl5pPr>
            <a:lvl6pPr marL="2039463" indent="0">
              <a:buNone/>
              <a:defRPr sz="800"/>
            </a:lvl6pPr>
            <a:lvl7pPr marL="2447355" indent="0">
              <a:buNone/>
              <a:defRPr sz="800"/>
            </a:lvl7pPr>
            <a:lvl8pPr marL="2855248" indent="0">
              <a:buNone/>
              <a:defRPr sz="800"/>
            </a:lvl8pPr>
            <a:lvl9pPr marL="326314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3564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7893" indent="0">
              <a:buNone/>
              <a:defRPr sz="2500"/>
            </a:lvl2pPr>
            <a:lvl3pPr marL="815785" indent="0">
              <a:buNone/>
              <a:defRPr sz="2100"/>
            </a:lvl3pPr>
            <a:lvl4pPr marL="1223677" indent="0">
              <a:buNone/>
              <a:defRPr sz="1800"/>
            </a:lvl4pPr>
            <a:lvl5pPr marL="1631571" indent="0">
              <a:buNone/>
              <a:defRPr sz="1800"/>
            </a:lvl5pPr>
            <a:lvl6pPr marL="2039463" indent="0">
              <a:buNone/>
              <a:defRPr sz="1800"/>
            </a:lvl6pPr>
            <a:lvl7pPr marL="2447355" indent="0">
              <a:buNone/>
              <a:defRPr sz="1800"/>
            </a:lvl7pPr>
            <a:lvl8pPr marL="2855248" indent="0">
              <a:buNone/>
              <a:defRPr sz="1800"/>
            </a:lvl8pPr>
            <a:lvl9pPr marL="3263140" indent="0">
              <a:buNone/>
              <a:defRPr sz="1800"/>
            </a:lvl9pPr>
          </a:lstStyle>
          <a:p>
            <a:r>
              <a:rPr lang="ru-RU" dirty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14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7893" indent="0">
              <a:buNone/>
              <a:defRPr sz="1100"/>
            </a:lvl2pPr>
            <a:lvl3pPr marL="815785" indent="0">
              <a:buNone/>
              <a:defRPr sz="900"/>
            </a:lvl3pPr>
            <a:lvl4pPr marL="1223677" indent="0">
              <a:buNone/>
              <a:defRPr sz="800"/>
            </a:lvl4pPr>
            <a:lvl5pPr marL="1631571" indent="0">
              <a:buNone/>
              <a:defRPr sz="800"/>
            </a:lvl5pPr>
            <a:lvl6pPr marL="2039463" indent="0">
              <a:buNone/>
              <a:defRPr sz="800"/>
            </a:lvl6pPr>
            <a:lvl7pPr marL="2447355" indent="0">
              <a:buNone/>
              <a:defRPr sz="800"/>
            </a:lvl7pPr>
            <a:lvl8pPr marL="2855248" indent="0">
              <a:buNone/>
              <a:defRPr sz="800"/>
            </a:lvl8pPr>
            <a:lvl9pPr marL="326314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2910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205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09"/>
            <a:ext cx="2405063" cy="48387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2582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86101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8294688" y="4769469"/>
            <a:ext cx="850900" cy="274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4" tIns="45692" rIns="91384" bIns="45692" rtlCol="0" anchor="ctr"/>
          <a:lstStyle/>
          <a:p>
            <a:pPr algn="ctr" defTabSz="913851"/>
            <a:endParaRPr lang="ru-RU" dirty="0">
              <a:solidFill>
                <a:srgbClr val="EEECE1"/>
              </a:solidFill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224838" y="4769469"/>
            <a:ext cx="342641" cy="2743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4" tIns="45692" rIns="91384" bIns="45692" rtlCol="0" anchor="ctr"/>
          <a:lstStyle/>
          <a:p>
            <a:pPr algn="ctr" defTabSz="913851"/>
            <a:endParaRPr lang="ru-RU" dirty="0">
              <a:solidFill>
                <a:srgbClr val="EEECE1"/>
              </a:solidFill>
            </a:endParaRPr>
          </a:p>
        </p:txBody>
      </p:sp>
      <p:sp>
        <p:nvSpPr>
          <p:cNvPr id="8" name="Номер слайда 6"/>
          <p:cNvSpPr txBox="1">
            <a:spLocks/>
          </p:cNvSpPr>
          <p:nvPr userDrawn="1"/>
        </p:nvSpPr>
        <p:spPr>
          <a:xfrm>
            <a:off x="8175624" y="4771806"/>
            <a:ext cx="442664" cy="260603"/>
          </a:xfrm>
          <a:prstGeom prst="rect">
            <a:avLst/>
          </a:prstGeom>
        </p:spPr>
        <p:txBody>
          <a:bodyPr vert="horz" lIns="91384" tIns="45692" rIns="91384" bIns="45692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20E89E6-FE54-4E13-859C-1FA908D70D39}" type="slidenum">
              <a:rPr lang="ru-RU" smtClean="0">
                <a:solidFill>
                  <a:prstClr val="white"/>
                </a:solidFill>
              </a:rPr>
              <a:pPr algn="ctr"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 hasCustomPrompt="1"/>
          </p:nvPr>
        </p:nvSpPr>
        <p:spPr>
          <a:xfrm>
            <a:off x="323850" y="339503"/>
            <a:ext cx="8351838" cy="431981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ru-RU" dirty="0"/>
              <a:t>ЭТО ПУСТОЙ СЛАЙД </a:t>
            </a:r>
            <a:br>
              <a:rPr lang="ru-RU" dirty="0"/>
            </a:br>
            <a:r>
              <a:rPr lang="ru-RU" dirty="0"/>
              <a:t>ОН НЕОБХОДИМ ДЛЯ СОЗДАНИЯ НЕСТАНДАРТНЫХ СЛАЙДОВ </a:t>
            </a:r>
            <a:br>
              <a:rPr lang="ru-RU" dirty="0"/>
            </a:br>
            <a:r>
              <a:rPr lang="ru-RU" dirty="0"/>
              <a:t>НАПРИМЕР ДЛЯ СОЗДАНИЯ СЛАЙДА С КАРТИНКОЙ ИЛИ СХЕМОЙ (ИНОГДА, ЧТОБЫ ДОНЕСТИ МЫСЛЬ ДОСТАТОЧНО ЕЁ ЛИШЬ ВИЗУАЛИЗИРОВАТЬ)</a:t>
            </a:r>
          </a:p>
        </p:txBody>
      </p:sp>
    </p:spTree>
    <p:extLst>
      <p:ext uri="{BB962C8B-B14F-4D97-AF65-F5344CB8AC3E}">
        <p14:creationId xmlns:p14="http://schemas.microsoft.com/office/powerpoint/2010/main" val="1615681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" y="354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7" y="1205154"/>
            <a:ext cx="7320689" cy="3621940"/>
          </a:xfrm>
        </p:spPr>
        <p:txBody>
          <a:bodyPr/>
          <a:lstStyle>
            <a:lvl1pPr marL="284498" indent="0">
              <a:buFontTx/>
              <a:buNone/>
              <a:defRPr b="1">
                <a:latin typeface="+mj-lt"/>
              </a:defRPr>
            </a:lvl1pPr>
            <a:lvl2pPr marL="284498" indent="0">
              <a:defRPr>
                <a:latin typeface="+mj-lt"/>
              </a:defRPr>
            </a:lvl2pPr>
            <a:lvl3pPr marL="491969" indent="-203745">
              <a:defRPr>
                <a:latin typeface="+mj-lt"/>
              </a:defRPr>
            </a:lvl3pPr>
            <a:lvl4pPr marL="0" indent="282013">
              <a:defRPr>
                <a:latin typeface="+mj-lt"/>
              </a:defRPr>
            </a:lvl4pPr>
            <a:lvl5pPr marL="1123081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7" y="375802"/>
            <a:ext cx="7337901" cy="829352"/>
          </a:xfrm>
        </p:spPr>
        <p:txBody>
          <a:bodyPr/>
          <a:lstStyle>
            <a:lvl1pPr marL="0" marR="0" indent="0" defTabSz="8162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916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" y="1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759381"/>
            <a:ext cx="7320689" cy="1518472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2572292"/>
            <a:ext cx="7320689" cy="2254803"/>
          </a:xfrm>
        </p:spPr>
        <p:txBody>
          <a:bodyPr anchor="t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3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2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41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55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68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82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696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10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601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8" y="1434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6" y="375803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6" y="1205154"/>
            <a:ext cx="3620764" cy="352184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41" y="1205154"/>
            <a:ext cx="3644897" cy="352184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968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4" y="375800"/>
            <a:ext cx="7864166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5" y="1205154"/>
            <a:ext cx="3674753" cy="42600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38" indent="0">
              <a:buNone/>
              <a:defRPr sz="1800" b="1"/>
            </a:lvl2pPr>
            <a:lvl3pPr marL="816275" indent="0">
              <a:buNone/>
              <a:defRPr sz="1600" b="1"/>
            </a:lvl3pPr>
            <a:lvl4pPr marL="1224413" indent="0">
              <a:buNone/>
              <a:defRPr sz="1400" b="1"/>
            </a:lvl4pPr>
            <a:lvl5pPr marL="1632551" indent="0">
              <a:buNone/>
              <a:defRPr sz="1400" b="1"/>
            </a:lvl5pPr>
            <a:lvl6pPr marL="2040688" indent="0">
              <a:buNone/>
              <a:defRPr sz="1400" b="1"/>
            </a:lvl6pPr>
            <a:lvl7pPr marL="2448826" indent="0">
              <a:buNone/>
              <a:defRPr sz="1400" b="1"/>
            </a:lvl7pPr>
            <a:lvl8pPr marL="2856964" indent="0">
              <a:buNone/>
              <a:defRPr sz="1400" b="1"/>
            </a:lvl8pPr>
            <a:lvl9pPr marL="3265101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5" y="1631157"/>
            <a:ext cx="3674753" cy="319593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18" y="1205154"/>
            <a:ext cx="3587825" cy="42600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38" indent="0">
              <a:buNone/>
              <a:defRPr sz="1800" b="1"/>
            </a:lvl2pPr>
            <a:lvl3pPr marL="816275" indent="0">
              <a:buNone/>
              <a:defRPr sz="1600" b="1"/>
            </a:lvl3pPr>
            <a:lvl4pPr marL="1224413" indent="0">
              <a:buNone/>
              <a:defRPr sz="1400" b="1"/>
            </a:lvl4pPr>
            <a:lvl5pPr marL="1632551" indent="0">
              <a:buNone/>
              <a:defRPr sz="1400" b="1"/>
            </a:lvl5pPr>
            <a:lvl6pPr marL="2040688" indent="0">
              <a:buNone/>
              <a:defRPr sz="1400" b="1"/>
            </a:lvl6pPr>
            <a:lvl7pPr marL="2448826" indent="0">
              <a:buNone/>
              <a:defRPr sz="1400" b="1"/>
            </a:lvl7pPr>
            <a:lvl8pPr marL="2856964" indent="0">
              <a:buNone/>
              <a:defRPr sz="1400" b="1"/>
            </a:lvl8pPr>
            <a:lvl9pPr marL="3265101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18" y="1641073"/>
            <a:ext cx="3587825" cy="318602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218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8" y="1434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3"/>
            <a:ext cx="7864166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243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8" y="4404445"/>
            <a:ext cx="567428" cy="489830"/>
          </a:xfrm>
          <a:prstGeom prst="rect">
            <a:avLst/>
          </a:prstGeom>
        </p:spPr>
        <p:txBody>
          <a:bodyPr vert="horz" lIns="81630" tIns="40815" rIns="81630" bIns="40815" rtlCol="0" anchor="ctr">
            <a:normAutofit/>
          </a:bodyPr>
          <a:lstStyle>
            <a:lvl1pPr algn="ctr">
              <a:defRPr sz="21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824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9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138" indent="0">
              <a:buNone/>
              <a:defRPr sz="1100"/>
            </a:lvl2pPr>
            <a:lvl3pPr marL="816275" indent="0">
              <a:buNone/>
              <a:defRPr sz="900"/>
            </a:lvl3pPr>
            <a:lvl4pPr marL="1224413" indent="0">
              <a:buNone/>
              <a:defRPr sz="800"/>
            </a:lvl4pPr>
            <a:lvl5pPr marL="1632551" indent="0">
              <a:buNone/>
              <a:defRPr sz="800"/>
            </a:lvl5pPr>
            <a:lvl6pPr marL="2040688" indent="0">
              <a:buNone/>
              <a:defRPr sz="800"/>
            </a:lvl6pPr>
            <a:lvl7pPr marL="2448826" indent="0">
              <a:buNone/>
              <a:defRPr sz="800"/>
            </a:lvl7pPr>
            <a:lvl8pPr marL="2856964" indent="0">
              <a:buNone/>
              <a:defRPr sz="800"/>
            </a:lvl8pPr>
            <a:lvl9pPr marL="3265101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752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58" y="367518"/>
            <a:ext cx="7343873" cy="832711"/>
          </a:xfrm>
          <a:prstGeom prst="rect">
            <a:avLst/>
          </a:prstGeom>
        </p:spPr>
        <p:txBody>
          <a:bodyPr vert="horz" lIns="81630" tIns="40815" rIns="81630" bIns="40815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58" y="1200152"/>
            <a:ext cx="7343873" cy="3626943"/>
          </a:xfrm>
          <a:prstGeom prst="rect">
            <a:avLst/>
          </a:prstGeom>
        </p:spPr>
        <p:txBody>
          <a:bodyPr vert="horz" lIns="81630" tIns="40815" rIns="81630" bIns="40815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4"/>
            <a:ext cx="2133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6275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4"/>
            <a:ext cx="2895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6275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2" y="4531079"/>
            <a:ext cx="619711" cy="473875"/>
          </a:xfrm>
          <a:prstGeom prst="rect">
            <a:avLst/>
          </a:prstGeom>
        </p:spPr>
        <p:txBody>
          <a:bodyPr vert="horz" lIns="81630" tIns="40815" rIns="81630" bIns="40815" rtlCol="0" anchor="ctr">
            <a:normAutofit/>
          </a:bodyPr>
          <a:lstStyle>
            <a:lvl1pPr algn="ctr">
              <a:lnSpc>
                <a:spcPts val="1878"/>
              </a:lnSpc>
              <a:defRPr sz="2100">
                <a:solidFill>
                  <a:schemeClr val="bg1"/>
                </a:solidFill>
              </a:defRPr>
            </a:lvl1pPr>
          </a:lstStyle>
          <a:p>
            <a:pPr defTabSz="816275" eaLnBrk="1" fontAlgn="auto" hangingPunct="1">
              <a:spcBef>
                <a:spcPts val="0"/>
              </a:spcBef>
              <a:spcAft>
                <a:spcPts val="0"/>
              </a:spcAft>
            </a:pPr>
            <a:fld id="{E20E89E6-FE54-4E13-859C-1FA908D70D39}" type="slidenum">
              <a:rPr lang="ru-RU" smtClean="0">
                <a:solidFill>
                  <a:prstClr val="white"/>
                </a:solidFill>
                <a:latin typeface="Calibri"/>
                <a:cs typeface="+mn-cs"/>
              </a:rPr>
              <a:pPr defTabSz="816275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prstClr val="white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5766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703" r:id="rId14"/>
  </p:sldLayoutIdLst>
  <p:hf hdr="0" ftr="0" dt="0"/>
  <p:txStyles>
    <p:titleStyle>
      <a:lvl1pPr algn="l" defTabSz="816275" rtl="0" eaLnBrk="1" latinLnBrk="0" hangingPunct="1">
        <a:lnSpc>
          <a:spcPts val="4070"/>
        </a:lnSpc>
        <a:spcBef>
          <a:spcPct val="0"/>
        </a:spcBef>
        <a:buNone/>
        <a:defRPr sz="33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284498" indent="0" algn="l" defTabSz="816275" rtl="0" eaLnBrk="1" latinLnBrk="0" hangingPunct="1">
        <a:spcBef>
          <a:spcPct val="20000"/>
        </a:spcBef>
        <a:buFont typeface="+mj-lt"/>
        <a:buNone/>
        <a:defRPr sz="28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284498" indent="0" algn="l" defTabSz="816275" rtl="0" eaLnBrk="1" latinLnBrk="0" hangingPunct="1">
        <a:spcBef>
          <a:spcPct val="20000"/>
        </a:spcBef>
        <a:buFont typeface="Arial" pitchFamily="34" charset="0"/>
        <a:buNone/>
        <a:defRPr sz="19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557814" indent="-203745" algn="l" defTabSz="816275" rtl="0" eaLnBrk="1" latinLnBrk="0" hangingPunct="1">
        <a:spcBef>
          <a:spcPct val="20000"/>
        </a:spcBef>
        <a:buFont typeface="Arial" pitchFamily="34" charset="0"/>
        <a:buChar char="•"/>
        <a:defRPr sz="19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82013" algn="just" defTabSz="816275" rtl="0" eaLnBrk="1" latinLnBrk="0" hangingPunct="1">
        <a:lnSpc>
          <a:spcPts val="1409"/>
        </a:lnSpc>
        <a:spcBef>
          <a:spcPts val="313"/>
        </a:spcBef>
        <a:buFont typeface="Arial" pitchFamily="34" charset="0"/>
        <a:buNone/>
        <a:tabLst/>
        <a:defRPr sz="13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123081" indent="0" algn="l" defTabSz="816275" rtl="0" eaLnBrk="1" latinLnBrk="0" hangingPunct="1">
        <a:lnSpc>
          <a:spcPts val="1409"/>
        </a:lnSpc>
        <a:spcBef>
          <a:spcPts val="313"/>
        </a:spcBef>
        <a:buFont typeface="Arial" pitchFamily="34" charset="0"/>
        <a:buNone/>
        <a:defRPr sz="11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757" indent="-204069" algn="l" defTabSz="81627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895" indent="-204069" algn="l" defTabSz="81627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033" indent="-204069" algn="l" defTabSz="81627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169" indent="-204069" algn="l" defTabSz="81627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38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75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413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51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688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826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6964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101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62" y="367522"/>
            <a:ext cx="7343873" cy="832711"/>
          </a:xfrm>
          <a:prstGeom prst="rect">
            <a:avLst/>
          </a:prstGeom>
        </p:spPr>
        <p:txBody>
          <a:bodyPr vert="horz" lIns="81581" tIns="40791" rIns="81581" bIns="40791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62" y="1200153"/>
            <a:ext cx="7343873" cy="3626943"/>
          </a:xfrm>
          <a:prstGeom prst="rect">
            <a:avLst/>
          </a:prstGeom>
        </p:spPr>
        <p:txBody>
          <a:bodyPr vert="horz" lIns="81581" tIns="40791" rIns="81581" bIns="40791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4"/>
            <a:ext cx="2133600" cy="273844"/>
          </a:xfrm>
          <a:prstGeom prst="rect">
            <a:avLst/>
          </a:prstGeom>
        </p:spPr>
        <p:txBody>
          <a:bodyPr vert="horz" lIns="81581" tIns="40791" rIns="81581" bIns="40791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5785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3" y="4767264"/>
            <a:ext cx="2895600" cy="273844"/>
          </a:xfrm>
          <a:prstGeom prst="rect">
            <a:avLst/>
          </a:prstGeom>
        </p:spPr>
        <p:txBody>
          <a:bodyPr vert="horz" lIns="81581" tIns="40791" rIns="81581" bIns="40791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5785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4" y="4531080"/>
            <a:ext cx="619711" cy="473875"/>
          </a:xfrm>
          <a:prstGeom prst="rect">
            <a:avLst/>
          </a:prstGeom>
        </p:spPr>
        <p:txBody>
          <a:bodyPr vert="horz" lIns="81581" tIns="40791" rIns="81581" bIns="40791" rtlCol="0" anchor="ctr">
            <a:normAutofit/>
          </a:bodyPr>
          <a:lstStyle>
            <a:lvl1pPr algn="ctr">
              <a:lnSpc>
                <a:spcPts val="1877"/>
              </a:lnSpc>
              <a:defRPr sz="2100">
                <a:solidFill>
                  <a:schemeClr val="bg1"/>
                </a:solidFill>
              </a:defRPr>
            </a:lvl1pPr>
          </a:lstStyle>
          <a:p>
            <a:pPr defTabSz="815785"/>
            <a:fld id="{E20E89E6-FE54-4E13-859C-1FA908D70D39}" type="slidenum">
              <a:rPr lang="ru-RU" smtClean="0">
                <a:solidFill>
                  <a:prstClr val="white"/>
                </a:solidFill>
              </a:rPr>
              <a:pPr defTabSz="815785"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320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</p:sldLayoutIdLst>
  <p:hf hdr="0" ftr="0" dt="0"/>
  <p:txStyles>
    <p:titleStyle>
      <a:lvl1pPr algn="l" defTabSz="815785" rtl="0" eaLnBrk="1" latinLnBrk="0" hangingPunct="1">
        <a:lnSpc>
          <a:spcPts val="4070"/>
        </a:lnSpc>
        <a:spcBef>
          <a:spcPct val="0"/>
        </a:spcBef>
        <a:buNone/>
        <a:defRPr sz="33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284327" indent="0" algn="l" defTabSz="815785" rtl="0" eaLnBrk="1" latinLnBrk="0" hangingPunct="1">
        <a:spcBef>
          <a:spcPct val="20000"/>
        </a:spcBef>
        <a:buFont typeface="+mj-lt"/>
        <a:buNone/>
        <a:defRPr sz="28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284327" indent="0" algn="l" defTabSz="815785" rtl="0" eaLnBrk="1" latinLnBrk="0" hangingPunct="1">
        <a:spcBef>
          <a:spcPct val="20000"/>
        </a:spcBef>
        <a:buFont typeface="Arial" pitchFamily="34" charset="0"/>
        <a:buNone/>
        <a:defRPr sz="19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557479" indent="-203623" algn="l" defTabSz="815785" rtl="0" eaLnBrk="1" latinLnBrk="0" hangingPunct="1">
        <a:spcBef>
          <a:spcPct val="20000"/>
        </a:spcBef>
        <a:buFont typeface="Arial" pitchFamily="34" charset="0"/>
        <a:buChar char="•"/>
        <a:defRPr sz="19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81844" algn="just" defTabSz="815785" rtl="0" eaLnBrk="1" latinLnBrk="0" hangingPunct="1">
        <a:lnSpc>
          <a:spcPts val="1409"/>
        </a:lnSpc>
        <a:spcBef>
          <a:spcPts val="313"/>
        </a:spcBef>
        <a:buFont typeface="Arial" pitchFamily="34" charset="0"/>
        <a:buNone/>
        <a:tabLst/>
        <a:defRPr sz="13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122406" indent="0" algn="l" defTabSz="815785" rtl="0" eaLnBrk="1" latinLnBrk="0" hangingPunct="1">
        <a:lnSpc>
          <a:spcPts val="1409"/>
        </a:lnSpc>
        <a:spcBef>
          <a:spcPts val="313"/>
        </a:spcBef>
        <a:buFont typeface="Arial" pitchFamily="34" charset="0"/>
        <a:buNone/>
        <a:defRPr sz="11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243409" indent="-203947" algn="l" defTabSz="81578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1301" indent="-203947" algn="l" defTabSz="81578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59194" indent="-203947" algn="l" defTabSz="81578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7085" indent="-203947" algn="l" defTabSz="81578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578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7893" algn="l" defTabSz="81578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5785" algn="l" defTabSz="81578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3677" algn="l" defTabSz="81578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1571" algn="l" defTabSz="81578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9463" algn="l" defTabSz="81578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7355" algn="l" defTabSz="81578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5248" algn="l" defTabSz="81578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3140" algn="l" defTabSz="81578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041" y="411510"/>
            <a:ext cx="8640959" cy="504056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latin typeface="Arial Narrow" panose="020B0606020202030204" pitchFamily="34" charset="0"/>
              </a:rPr>
              <a:t>Важные </a:t>
            </a:r>
            <a:r>
              <a:rPr lang="ru-RU" sz="2400" dirty="0">
                <a:latin typeface="Arial Narrow" panose="020B0606020202030204" pitchFamily="34" charset="0"/>
              </a:rPr>
              <a:t>изменения с 2021 </a:t>
            </a:r>
            <a:r>
              <a:rPr lang="ru-RU" sz="2400" dirty="0" smtClean="0">
                <a:latin typeface="Arial Narrow" panose="020B0606020202030204" pitchFamily="34" charset="0"/>
              </a:rPr>
              <a:t>года: </a:t>
            </a:r>
            <a:br>
              <a:rPr lang="ru-RU" sz="2400" dirty="0" smtClean="0">
                <a:latin typeface="Arial Narrow" panose="020B0606020202030204" pitchFamily="34" charset="0"/>
              </a:rPr>
            </a:br>
            <a:r>
              <a:rPr lang="ru-RU" sz="2400" dirty="0" smtClean="0">
                <a:latin typeface="Arial Narrow" panose="020B0606020202030204" pitchFamily="34" charset="0"/>
              </a:rPr>
              <a:t>Отмена </a:t>
            </a:r>
            <a:r>
              <a:rPr lang="ru-RU" sz="2400" dirty="0">
                <a:latin typeface="Arial Narrow" panose="020B0606020202030204" pitchFamily="34" charset="0"/>
              </a:rPr>
              <a:t>ЕНВД с 2021 года! Что </a:t>
            </a:r>
            <a:r>
              <a:rPr lang="ru-RU" sz="2400" dirty="0" smtClean="0">
                <a:latin typeface="Arial Narrow" panose="020B0606020202030204" pitchFamily="34" charset="0"/>
              </a:rPr>
              <a:t>делать плательщикам</a:t>
            </a:r>
            <a:r>
              <a:rPr lang="ru-RU" sz="2400" dirty="0">
                <a:latin typeface="Arial Narrow" panose="020B0606020202030204" pitchFamily="34" charset="0"/>
              </a:rPr>
              <a:t>?</a:t>
            </a:r>
            <a:br>
              <a:rPr lang="ru-RU" sz="2400" dirty="0">
                <a:latin typeface="Arial Narrow" panose="020B0606020202030204" pitchFamily="34" charset="0"/>
              </a:rPr>
            </a:br>
            <a:endParaRPr lang="ru-RU" sz="2400" dirty="0">
              <a:latin typeface="Arial Narrow" panose="020B060602020203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1563638"/>
            <a:ext cx="7776864" cy="345638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900" b="1" dirty="0" smtClean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/>
                <a:cs typeface="Times New Roman"/>
              </a:rPr>
              <a:t>Подавать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/>
                <a:cs typeface="Times New Roman"/>
              </a:rPr>
              <a:t>заявление о снятии с учета в связи с отменой ЕНВД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/>
                <a:cs typeface="Times New Roman"/>
              </a:rPr>
              <a:t>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/>
                <a:cs typeface="Times New Roman"/>
              </a:rPr>
              <a:t>- не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/>
                <a:cs typeface="Times New Roman"/>
              </a:rPr>
              <a:t>нужно! </a:t>
            </a:r>
            <a:endParaRPr lang="ru-RU" b="1" dirty="0" smtClean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ea typeface="Calibri"/>
                <a:cs typeface="Times New Roman"/>
              </a:rPr>
              <a:t>По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Calibri"/>
                <a:cs typeface="Times New Roman"/>
              </a:rPr>
              <a:t>умолчанию с 01.01.2021 вас переведут на общий режим налогообложения: организации должны будут платить НДС и налог на прибыль, а ИП - НДС и НДФЛ.</a:t>
            </a:r>
            <a:endParaRPr lang="ru-RU" dirty="0">
              <a:latin typeface="Arial Narrow" panose="020B0606020202030204" pitchFamily="34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Calibri"/>
                <a:cs typeface="Times New Roman"/>
              </a:rPr>
              <a:t>Чтобы перейти с 01.01.2021 на УСН «доходы» или «доходы минус расходы», до 31.12.2020 необходимо подать уведомление.</a:t>
            </a:r>
            <a:endParaRPr lang="ru-RU" dirty="0">
              <a:latin typeface="Arial Narrow" panose="020B0606020202030204" pitchFamily="34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Calibri"/>
                <a:cs typeface="Times New Roman"/>
              </a:rPr>
              <a:t>ИП, у которых не больше 15 работников и доход не больше 60 млн. руб. в год, по некоторым видам деятельности могут перейти на ПСН, а ИП без работников - стать самозанятыми.</a:t>
            </a:r>
            <a:endParaRPr lang="ru-RU" dirty="0">
              <a:latin typeface="Arial Narrow" panose="020B0606020202030204" pitchFamily="34" charset="0"/>
              <a:ea typeface="Calibri"/>
              <a:cs typeface="Times New Roman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/>
                <a:cs typeface="Times New Roman"/>
              </a:rPr>
              <a:t>Воспользуйтесь </a:t>
            </a:r>
            <a:r>
              <a:rPr lang="ru-RU" sz="1600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/>
                <a:cs typeface="Times New Roman"/>
              </a:rPr>
              <a:t>онлайн-сервисом ФНС России 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/>
                <a:cs typeface="Times New Roman"/>
              </a:rPr>
              <a:t>– «Выбор </a:t>
            </a:r>
            <a:r>
              <a:rPr lang="ru-RU" sz="1600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/>
                <a:cs typeface="Times New Roman"/>
              </a:rPr>
              <a:t>подходящего режима 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/>
                <a:cs typeface="Times New Roman"/>
              </a:rPr>
              <a:t>налогообложения».</a:t>
            </a:r>
            <a:endParaRPr lang="ru-RU" sz="1600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  <a:ea typeface="Calibri"/>
              <a:cs typeface="Times New Roman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745688"/>
              </p:ext>
            </p:extLst>
          </p:nvPr>
        </p:nvGraphicFramePr>
        <p:xfrm>
          <a:off x="612531" y="915566"/>
          <a:ext cx="8280920" cy="98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120248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Общее количество </a:t>
                      </a:r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НП Югры, </a:t>
                      </a:r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которым необходимо принять решение о смене режима налогообложения - 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22 148, </a:t>
                      </a:r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в том числе:</a:t>
                      </a:r>
                      <a:endParaRPr lang="ru-RU" sz="16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19 519 ИП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2 629 ЮЛ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594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3933" y="411510"/>
            <a:ext cx="7864166" cy="144016"/>
          </a:xfrm>
        </p:spPr>
        <p:txBody>
          <a:bodyPr>
            <a:normAutofit fontScale="90000"/>
          </a:bodyPr>
          <a:lstStyle/>
          <a:p>
            <a:r>
              <a:rPr lang="ru-RU" sz="2500" dirty="0">
                <a:latin typeface="Arial Narrow" panose="020B0606020202030204" pitchFamily="34" charset="0"/>
              </a:rPr>
              <a:t>Важные изменения с 2021 года:</a:t>
            </a:r>
            <a:br>
              <a:rPr lang="ru-RU" sz="2500" dirty="0">
                <a:latin typeface="Arial Narrow" panose="020B0606020202030204" pitchFamily="34" charset="0"/>
              </a:rPr>
            </a:b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2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9632" y="1635646"/>
            <a:ext cx="6912768" cy="273630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131590"/>
            <a:ext cx="8064896" cy="3600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/>
                <a:cs typeface="Times New Roman"/>
              </a:rPr>
              <a:t>Возможность использовать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/>
                <a:cs typeface="Times New Roman"/>
              </a:rPr>
              <a:t>УСН, даже когда: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Arial Narrow" panose="020B0606020202030204" pitchFamily="34" charset="0"/>
                <a:ea typeface="Calibri"/>
                <a:cs typeface="Times New Roman"/>
              </a:rPr>
              <a:t>•	доходы превышают 150 млн. руб., но остаются в пределах 200 млн. руб. (указанные лимиты индексируются на коэффициент-дефлятор);</a:t>
            </a:r>
            <a:endParaRPr lang="ru-RU" sz="2000" dirty="0">
              <a:latin typeface="Arial Narrow" panose="020B0606020202030204" pitchFamily="34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Arial Narrow" panose="020B0606020202030204" pitchFamily="34" charset="0"/>
                <a:ea typeface="Calibri"/>
                <a:cs typeface="Times New Roman"/>
              </a:rPr>
              <a:t>•	средняя численность работников превышает 100 человек, но остается в пределах 130 человек.</a:t>
            </a:r>
            <a:endParaRPr lang="ru-RU" sz="2000" dirty="0">
              <a:latin typeface="Arial Narrow" panose="020B0606020202030204" pitchFamily="34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/>
                <a:cs typeface="Times New Roman"/>
              </a:rPr>
              <a:t>При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/>
                <a:cs typeface="Times New Roman"/>
              </a:rPr>
              <a:t>превышения пороговых величин 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/>
                <a:cs typeface="Times New Roman"/>
              </a:rPr>
              <a:t>налог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/>
                <a:cs typeface="Times New Roman"/>
              </a:rPr>
              <a:t>на УСН 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/>
                <a:cs typeface="Times New Roman"/>
              </a:rPr>
              <a:t>будет уплачиваться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/>
                <a:cs typeface="Times New Roman"/>
              </a:rPr>
              <a:t>по более высокой 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/>
                <a:cs typeface="Times New Roman"/>
              </a:rPr>
              <a:t>ставке в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/>
                <a:cs typeface="Times New Roman"/>
              </a:rPr>
              <a:t>зависимости от объекта 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/>
                <a:cs typeface="Times New Roman"/>
              </a:rPr>
              <a:t>налогообложения:</a:t>
            </a:r>
            <a:endParaRPr lang="ru-RU" sz="2000" b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Arial Narrow" panose="020B0606020202030204" pitchFamily="34" charset="0"/>
                <a:ea typeface="Calibri"/>
                <a:cs typeface="Times New Roman"/>
              </a:rPr>
              <a:t>•	20% - при объекте "доходы минус расходы";</a:t>
            </a:r>
            <a:endParaRPr lang="ru-RU" sz="2000" dirty="0">
              <a:latin typeface="Arial Narrow" panose="020B0606020202030204" pitchFamily="34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Arial Narrow" panose="020B0606020202030204" pitchFamily="34" charset="0"/>
                <a:ea typeface="Calibri"/>
                <a:cs typeface="Times New Roman"/>
              </a:rPr>
              <a:t>•	8% - при объекте "доходы".</a:t>
            </a:r>
            <a:endParaRPr lang="ru-RU" sz="2000" dirty="0">
              <a:latin typeface="Arial Narrow" panose="020B0606020202030204" pitchFamily="34" charset="0"/>
              <a:ea typeface="Calibri"/>
              <a:cs typeface="Times New Roman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768187"/>
              </p:ext>
            </p:extLst>
          </p:nvPr>
        </p:nvGraphicFramePr>
        <p:xfrm>
          <a:off x="395536" y="411510"/>
          <a:ext cx="8460940" cy="746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0470"/>
                <a:gridCol w="4230470"/>
              </a:tblGrid>
              <a:tr h="375816">
                <a:tc gridSpan="2">
                  <a:txBody>
                    <a:bodyPr/>
                    <a:lstStyle/>
                    <a:p>
                      <a:pPr marL="0" marR="0" lvl="0" indent="0" algn="ctr" defTabSz="8157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Общее количество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НП Югры, </a:t>
                      </a:r>
                      <a:r>
                        <a:rPr kumimoji="0" lang="ru-RU" sz="16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которых </a:t>
                      </a:r>
                      <a:r>
                        <a:rPr kumimoji="0" lang="ru-RU" sz="16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могут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коснутся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изменения -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35 657,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 том числе:</a:t>
                      </a:r>
                      <a:endParaRPr lang="ru-RU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 Narrow" panose="020B0606020202030204" pitchFamily="34" charset="0"/>
                        </a:rPr>
                        <a:t>21</a:t>
                      </a:r>
                      <a:r>
                        <a:rPr lang="ru-RU" b="1" baseline="0" dirty="0" smtClean="0">
                          <a:latin typeface="Arial Narrow" panose="020B0606020202030204" pitchFamily="34" charset="0"/>
                        </a:rPr>
                        <a:t> 388 ИП</a:t>
                      </a:r>
                      <a:endParaRPr lang="ru-RU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 Narrow" panose="020B0606020202030204" pitchFamily="34" charset="0"/>
                        </a:rPr>
                        <a:t>14 269 ЮЛ</a:t>
                      </a:r>
                      <a:endParaRPr lang="ru-RU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7916001"/>
      </p:ext>
    </p:extLst>
  </p:cSld>
  <p:clrMapOvr>
    <a:masterClrMapping/>
  </p:clrMapOvr>
</p:sld>
</file>

<file path=ppt/theme/theme1.xml><?xml version="1.0" encoding="utf-8"?>
<a:theme xmlns:a="http://schemas.openxmlformats.org/drawingml/2006/main" name="12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3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12978</TotalTime>
  <Words>185</Words>
  <Application>Microsoft Office PowerPoint</Application>
  <PresentationFormat>Экран (16:9)</PresentationFormat>
  <Paragraphs>23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12_Present_FNS2012_A4</vt:lpstr>
      <vt:lpstr>13_Present_FNS2012_A4</vt:lpstr>
      <vt:lpstr>Важные изменения с 2021 года:  Отмена ЕНВД с 2021 года! Что делать плательщикам? </vt:lpstr>
      <vt:lpstr>Важные изменения с 2021 года: 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Баранов Роман Владимирович</dc:creator>
  <cp:lastModifiedBy>Косинцева Юлия Викторовна</cp:lastModifiedBy>
  <cp:revision>783</cp:revision>
  <cp:lastPrinted>2020-09-25T13:21:09Z</cp:lastPrinted>
  <dcterms:created xsi:type="dcterms:W3CDTF">2016-05-21T10:24:40Z</dcterms:created>
  <dcterms:modified xsi:type="dcterms:W3CDTF">2020-10-02T13:09:35Z</dcterms:modified>
</cp:coreProperties>
</file>