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758" r:id="rId2"/>
    <p:sldMasterId id="2147483782" r:id="rId3"/>
  </p:sldMasterIdLst>
  <p:notesMasterIdLst>
    <p:notesMasterId r:id="rId9"/>
  </p:notesMasterIdLst>
  <p:handoutMasterIdLst>
    <p:handoutMasterId r:id="rId10"/>
  </p:handoutMasterIdLst>
  <p:sldIdLst>
    <p:sldId id="528" r:id="rId4"/>
    <p:sldId id="527" r:id="rId5"/>
    <p:sldId id="524" r:id="rId6"/>
    <p:sldId id="525" r:id="rId7"/>
    <p:sldId id="523" r:id="rId8"/>
  </p:sldIdLst>
  <p:sldSz cx="12190413" cy="6859588"/>
  <p:notesSz cx="6808788" cy="9940925"/>
  <p:defaultTextStyle>
    <a:defPPr>
      <a:defRPr lang="ru-RU"/>
    </a:defPPr>
    <a:lvl1pPr marL="0" algn="l" defTabSz="9260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63028" algn="l" defTabSz="9260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26056" algn="l" defTabSz="9260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89084" algn="l" defTabSz="9260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52111" algn="l" defTabSz="9260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315140" algn="l" defTabSz="9260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78169" algn="l" defTabSz="9260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41196" algn="l" defTabSz="9260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704225" algn="l" defTabSz="9260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953F"/>
    <a:srgbClr val="B91403"/>
    <a:srgbClr val="669900"/>
    <a:srgbClr val="F68D36"/>
    <a:srgbClr val="F5801F"/>
    <a:srgbClr val="F6903C"/>
    <a:srgbClr val="D44912"/>
    <a:srgbClr val="FFFFFF"/>
    <a:srgbClr val="F5F5F5"/>
    <a:srgbClr val="2B75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777" autoAdjust="0"/>
    <p:restoredTop sz="99536" autoAdjust="0"/>
  </p:normalViewPr>
  <p:slideViewPr>
    <p:cSldViewPr>
      <p:cViewPr>
        <p:scale>
          <a:sx n="106" d="100"/>
          <a:sy n="106" d="100"/>
        </p:scale>
        <p:origin x="-1092" y="174"/>
      </p:cViewPr>
      <p:guideLst>
        <p:guide orient="horz" pos="2161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189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6740" y="2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DE28C-5B1B-4327-82B2-C0BA81C77F53}" type="datetimeFigureOut">
              <a:rPr lang="ru-RU" smtClean="0"/>
              <a:t>13.04.2023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2" y="9442157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6740" y="9442157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55553D-D7D1-43AB-B740-ACA9D809D1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21388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40" y="2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33E2D5-6D97-44AF-A5D0-B61754EC999C}" type="datetimeFigureOut">
              <a:rPr lang="ru-RU" smtClean="0"/>
              <a:t>13.04.2023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0" y="4784072"/>
            <a:ext cx="5447030" cy="3914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42157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40" y="9442157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A9E22B-BF30-41F2-ACA8-767A45C625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6393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2605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3028" algn="l" defTabSz="92605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26056" algn="l" defTabSz="92605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89084" algn="l" defTabSz="92605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52111" algn="l" defTabSz="92605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15140" algn="l" defTabSz="92605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78169" algn="l" defTabSz="92605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41196" algn="l" defTabSz="92605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04225" algn="l" defTabSz="92605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A9E22B-BF30-41F2-ACA8-767A45C6254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83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A9E22B-BF30-41F2-ACA8-767A45C62540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83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A9E22B-BF30-41F2-ACA8-767A45C62540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83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A9E22B-BF30-41F2-ACA8-767A45C6254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8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3804" y="1122629"/>
            <a:ext cx="9142810" cy="2388153"/>
          </a:xfrm>
        </p:spPr>
        <p:txBody>
          <a:bodyPr anchor="b"/>
          <a:lstStyle>
            <a:lvl1pPr algn="ctr">
              <a:defRPr sz="61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3804" y="3602872"/>
            <a:ext cx="9142810" cy="1656145"/>
          </a:xfrm>
        </p:spPr>
        <p:txBody>
          <a:bodyPr/>
          <a:lstStyle>
            <a:lvl1pPr marL="0" indent="0" algn="ctr">
              <a:buNone/>
              <a:defRPr sz="2400"/>
            </a:lvl1pPr>
            <a:lvl2pPr marL="463028" indent="0" algn="ctr">
              <a:buNone/>
              <a:defRPr sz="2000"/>
            </a:lvl2pPr>
            <a:lvl3pPr marL="926056" indent="0" algn="ctr">
              <a:buNone/>
              <a:defRPr sz="1800"/>
            </a:lvl3pPr>
            <a:lvl4pPr marL="1389084" indent="0" algn="ctr">
              <a:buNone/>
              <a:defRPr sz="1700"/>
            </a:lvl4pPr>
            <a:lvl5pPr marL="1852111" indent="0" algn="ctr">
              <a:buNone/>
              <a:defRPr sz="1700"/>
            </a:lvl5pPr>
            <a:lvl6pPr marL="2315140" indent="0" algn="ctr">
              <a:buNone/>
              <a:defRPr sz="1700"/>
            </a:lvl6pPr>
            <a:lvl7pPr marL="2778169" indent="0" algn="ctr">
              <a:buNone/>
              <a:defRPr sz="1700"/>
            </a:lvl7pPr>
            <a:lvl8pPr marL="3241196" indent="0" algn="ctr">
              <a:buNone/>
              <a:defRPr sz="1700"/>
            </a:lvl8pPr>
            <a:lvl9pPr marL="3704225" indent="0" algn="ctr">
              <a:buNone/>
              <a:defRPr sz="17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74D66-3859-4348-B4DC-53BE63A492E0}" type="datetime1">
              <a:rPr lang="ru-RU" smtClean="0"/>
              <a:t>13.04.2023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975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A0A91-018D-40C5-B887-7419842A66C4}" type="datetime1">
              <a:rPr lang="ru-RU" smtClean="0"/>
              <a:t>13.04.2023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306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3767" y="365211"/>
            <a:ext cx="2628556" cy="581318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093" y="365211"/>
            <a:ext cx="7733295" cy="581318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D5B6F-04E2-46E9-B7FA-A51CD656C731}" type="datetime1">
              <a:rPr lang="ru-RU" smtClean="0"/>
              <a:t>13.04.2023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15706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286" y="2130922"/>
            <a:ext cx="10361851" cy="147036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563" y="3887100"/>
            <a:ext cx="8533289" cy="175300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30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6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90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521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151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81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41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04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134A1-4218-4E06-8AC1-1489EBD154C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13.04.2023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4029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000C9-7E9B-4976-936F-19F03114341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13.04.2023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88343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961" y="4407925"/>
            <a:ext cx="10361851" cy="136239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961" y="2907386"/>
            <a:ext cx="10361851" cy="150053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6302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2605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8908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5211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151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781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411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0422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0656-4025-4D72-8A11-D9E31C0AD00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13.04.2023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2749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520" y="1600579"/>
            <a:ext cx="5384100" cy="4527011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6795" y="1600579"/>
            <a:ext cx="5384100" cy="4527011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4A757-8DEB-4F54-A61C-293CF85D0D8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13.04.2023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15437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521" y="1535475"/>
            <a:ext cx="5386216" cy="6399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63028" indent="0">
              <a:buNone/>
              <a:defRPr sz="2000" b="1"/>
            </a:lvl2pPr>
            <a:lvl3pPr marL="926056" indent="0">
              <a:buNone/>
              <a:defRPr sz="1800" b="1"/>
            </a:lvl3pPr>
            <a:lvl4pPr marL="1389084" indent="0">
              <a:buNone/>
              <a:defRPr sz="1700" b="1"/>
            </a:lvl4pPr>
            <a:lvl5pPr marL="1852111" indent="0">
              <a:buNone/>
              <a:defRPr sz="1700" b="1"/>
            </a:lvl5pPr>
            <a:lvl6pPr marL="2315140" indent="0">
              <a:buNone/>
              <a:defRPr sz="1700" b="1"/>
            </a:lvl6pPr>
            <a:lvl7pPr marL="2778169" indent="0">
              <a:buNone/>
              <a:defRPr sz="1700" b="1"/>
            </a:lvl7pPr>
            <a:lvl8pPr marL="3241196" indent="0">
              <a:buNone/>
              <a:defRPr sz="1700" b="1"/>
            </a:lvl8pPr>
            <a:lvl9pPr marL="3704225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521" y="2175382"/>
            <a:ext cx="5386216" cy="395220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2564" y="1535475"/>
            <a:ext cx="5388331" cy="6399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63028" indent="0">
              <a:buNone/>
              <a:defRPr sz="2000" b="1"/>
            </a:lvl2pPr>
            <a:lvl3pPr marL="926056" indent="0">
              <a:buNone/>
              <a:defRPr sz="1800" b="1"/>
            </a:lvl3pPr>
            <a:lvl4pPr marL="1389084" indent="0">
              <a:buNone/>
              <a:defRPr sz="1700" b="1"/>
            </a:lvl4pPr>
            <a:lvl5pPr marL="1852111" indent="0">
              <a:buNone/>
              <a:defRPr sz="1700" b="1"/>
            </a:lvl5pPr>
            <a:lvl6pPr marL="2315140" indent="0">
              <a:buNone/>
              <a:defRPr sz="1700" b="1"/>
            </a:lvl6pPr>
            <a:lvl7pPr marL="2778169" indent="0">
              <a:buNone/>
              <a:defRPr sz="1700" b="1"/>
            </a:lvl7pPr>
            <a:lvl8pPr marL="3241196" indent="0">
              <a:buNone/>
              <a:defRPr sz="1700" b="1"/>
            </a:lvl8pPr>
            <a:lvl9pPr marL="3704225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2564" y="2175382"/>
            <a:ext cx="5388331" cy="395220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8DA1F-7C08-4747-B01B-B6AB0D988E8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13.04.2023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7728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13172-1218-40D6-9C20-2D14CD896F1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13.04.2023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5686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0B417-C710-42D4-AFB4-6C7525D7BB5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13.04.2023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39006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25" y="273113"/>
            <a:ext cx="4010562" cy="116232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114" y="273122"/>
            <a:ext cx="6814779" cy="5854468"/>
          </a:xfrm>
        </p:spPr>
        <p:txBody>
          <a:bodyPr/>
          <a:lstStyle>
            <a:lvl1pPr>
              <a:defRPr sz="3200"/>
            </a:lvl1pPr>
            <a:lvl2pPr>
              <a:defRPr sz="29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525" y="1435441"/>
            <a:ext cx="4010562" cy="4692149"/>
          </a:xfrm>
        </p:spPr>
        <p:txBody>
          <a:bodyPr/>
          <a:lstStyle>
            <a:lvl1pPr marL="0" indent="0">
              <a:buNone/>
              <a:defRPr sz="1400"/>
            </a:lvl1pPr>
            <a:lvl2pPr marL="463028" indent="0">
              <a:buNone/>
              <a:defRPr sz="1200"/>
            </a:lvl2pPr>
            <a:lvl3pPr marL="926056" indent="0">
              <a:buNone/>
              <a:defRPr sz="1100"/>
            </a:lvl3pPr>
            <a:lvl4pPr marL="1389084" indent="0">
              <a:buNone/>
              <a:defRPr sz="1000"/>
            </a:lvl4pPr>
            <a:lvl5pPr marL="1852111" indent="0">
              <a:buNone/>
              <a:defRPr sz="1000"/>
            </a:lvl5pPr>
            <a:lvl6pPr marL="2315140" indent="0">
              <a:buNone/>
              <a:defRPr sz="1000"/>
            </a:lvl6pPr>
            <a:lvl7pPr marL="2778169" indent="0">
              <a:buNone/>
              <a:defRPr sz="1000"/>
            </a:lvl7pPr>
            <a:lvl8pPr marL="3241196" indent="0">
              <a:buNone/>
              <a:defRPr sz="1000"/>
            </a:lvl8pPr>
            <a:lvl9pPr marL="3704225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D1984-3B8A-4A66-B305-BCAD03974C3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13.04.2023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198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811C5-ABF0-4289-857E-2B054B24D895}" type="datetime1">
              <a:rPr lang="ru-RU" smtClean="0"/>
              <a:t>13.04.2023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04057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408" y="4801712"/>
            <a:ext cx="7314248" cy="56687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408" y="612921"/>
            <a:ext cx="7314248" cy="4115753"/>
          </a:xfrm>
        </p:spPr>
        <p:txBody>
          <a:bodyPr/>
          <a:lstStyle>
            <a:lvl1pPr marL="0" indent="0">
              <a:buNone/>
              <a:defRPr sz="3200"/>
            </a:lvl1pPr>
            <a:lvl2pPr marL="463028" indent="0">
              <a:buNone/>
              <a:defRPr sz="2900"/>
            </a:lvl2pPr>
            <a:lvl3pPr marL="926056" indent="0">
              <a:buNone/>
              <a:defRPr sz="2400"/>
            </a:lvl3pPr>
            <a:lvl4pPr marL="1389084" indent="0">
              <a:buNone/>
              <a:defRPr sz="2000"/>
            </a:lvl4pPr>
            <a:lvl5pPr marL="1852111" indent="0">
              <a:buNone/>
              <a:defRPr sz="2000"/>
            </a:lvl5pPr>
            <a:lvl6pPr marL="2315140" indent="0">
              <a:buNone/>
              <a:defRPr sz="2000"/>
            </a:lvl6pPr>
            <a:lvl7pPr marL="2778169" indent="0">
              <a:buNone/>
              <a:defRPr sz="2000"/>
            </a:lvl7pPr>
            <a:lvl8pPr marL="3241196" indent="0">
              <a:buNone/>
              <a:defRPr sz="2000"/>
            </a:lvl8pPr>
            <a:lvl9pPr marL="3704225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408" y="5368586"/>
            <a:ext cx="7314248" cy="805049"/>
          </a:xfrm>
        </p:spPr>
        <p:txBody>
          <a:bodyPr/>
          <a:lstStyle>
            <a:lvl1pPr marL="0" indent="0">
              <a:buNone/>
              <a:defRPr sz="1400"/>
            </a:lvl1pPr>
            <a:lvl2pPr marL="463028" indent="0">
              <a:buNone/>
              <a:defRPr sz="1200"/>
            </a:lvl2pPr>
            <a:lvl3pPr marL="926056" indent="0">
              <a:buNone/>
              <a:defRPr sz="1100"/>
            </a:lvl3pPr>
            <a:lvl4pPr marL="1389084" indent="0">
              <a:buNone/>
              <a:defRPr sz="1000"/>
            </a:lvl4pPr>
            <a:lvl5pPr marL="1852111" indent="0">
              <a:buNone/>
              <a:defRPr sz="1000"/>
            </a:lvl5pPr>
            <a:lvl6pPr marL="2315140" indent="0">
              <a:buNone/>
              <a:defRPr sz="1000"/>
            </a:lvl6pPr>
            <a:lvl7pPr marL="2778169" indent="0">
              <a:buNone/>
              <a:defRPr sz="1000"/>
            </a:lvl7pPr>
            <a:lvl8pPr marL="3241196" indent="0">
              <a:buNone/>
              <a:defRPr sz="1000"/>
            </a:lvl8pPr>
            <a:lvl9pPr marL="3704225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A1A7B-00AC-4B8B-A522-EE1EE4F9915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13.04.2023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8299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3B9EC-0E56-44FA-8C62-E63723F6F44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13.04.2023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56852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8051" y="274704"/>
            <a:ext cx="2742844" cy="585288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526" y="274704"/>
            <a:ext cx="8025357" cy="585288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4344D-B227-4621-A8FB-0A2DC6E6BCA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13.04.2023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72962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283" y="2130948"/>
            <a:ext cx="10361852" cy="147036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570" y="3887100"/>
            <a:ext cx="8533289" cy="175300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8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2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7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831049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5445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1660294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283" y="1452767"/>
            <a:ext cx="10361852" cy="4628635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0818599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169">
            <a:normAutofit/>
          </a:bodyPr>
          <a:lstStyle>
            <a:lvl1pPr marL="0" indent="0">
              <a:spcBef>
                <a:spcPts val="1200"/>
              </a:spcBef>
              <a:buNone/>
              <a:defRPr sz="1500"/>
            </a:lvl1pPr>
            <a:lvl2pPr marL="228550" indent="-228550">
              <a:spcBef>
                <a:spcPts val="1200"/>
              </a:spcBef>
              <a:buFont typeface="Arial" panose="020B0604020202020204" pitchFamily="34" charset="0"/>
              <a:buChar char="•"/>
              <a:defRPr sz="1500"/>
            </a:lvl2pPr>
            <a:lvl3pPr marL="476148" indent="-247597">
              <a:spcBef>
                <a:spcPts val="1200"/>
              </a:spcBef>
              <a:buFont typeface="Open Sans Light" panose="020B0306030504020204" pitchFamily="34" charset="0"/>
              <a:buChar char="–"/>
              <a:defRPr sz="1500"/>
            </a:lvl3pPr>
            <a:lvl4pPr marL="685651" indent="-228550">
              <a:spcBef>
                <a:spcPts val="1200"/>
              </a:spcBef>
              <a:buFont typeface="Arial" panose="020B0604020202020204" pitchFamily="34" charset="0"/>
              <a:buChar char="•"/>
              <a:defRPr sz="1500"/>
            </a:lvl4pPr>
            <a:lvl5pPr marL="914202" indent="-228550">
              <a:spcBef>
                <a:spcPts val="1200"/>
              </a:spcBef>
              <a:buFont typeface="Open Sans Light" panose="020B0306030504020204" pitchFamily="34" charset="0"/>
              <a:buChar char="–"/>
              <a:defRPr sz="15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2348754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283" y="1452767"/>
            <a:ext cx="10361852" cy="4628635"/>
          </a:xfrm>
        </p:spPr>
        <p:txBody>
          <a:bodyPr numCol="2" spcCol="274169">
            <a:normAutofit/>
          </a:bodyPr>
          <a:lstStyle>
            <a:lvl1pPr marL="0" indent="0">
              <a:spcBef>
                <a:spcPts val="1200"/>
              </a:spcBef>
              <a:buNone/>
              <a:defRPr sz="1500"/>
            </a:lvl1pPr>
            <a:lvl2pPr marL="228550" indent="-228550">
              <a:spcBef>
                <a:spcPts val="1200"/>
              </a:spcBef>
              <a:buFont typeface="Arial" panose="020B0604020202020204" pitchFamily="34" charset="0"/>
              <a:buChar char="•"/>
              <a:defRPr sz="1500"/>
            </a:lvl2pPr>
            <a:lvl3pPr marL="457101" indent="-228550">
              <a:spcBef>
                <a:spcPts val="1200"/>
              </a:spcBef>
              <a:buFont typeface="Open Sans Light" panose="020B0306030504020204" pitchFamily="34" charset="0"/>
              <a:buChar char="–"/>
              <a:defRPr sz="1500"/>
            </a:lvl3pPr>
            <a:lvl4pPr marL="685651" indent="-228550">
              <a:spcBef>
                <a:spcPts val="1200"/>
              </a:spcBef>
              <a:buFont typeface="Arial" panose="020B0604020202020204" pitchFamily="34" charset="0"/>
              <a:buChar char="•"/>
              <a:defRPr sz="1500"/>
            </a:lvl4pPr>
            <a:lvl5pPr marL="914202" indent="-228550">
              <a:spcBef>
                <a:spcPts val="1200"/>
              </a:spcBef>
              <a:buFont typeface="Open Sans Light" panose="020B0306030504020204" pitchFamily="34" charset="0"/>
              <a:buChar char="–"/>
              <a:defRPr sz="15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4048414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289" y="1452766"/>
            <a:ext cx="5079339" cy="452701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6794" y="1452766"/>
            <a:ext cx="5079339" cy="452701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51464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746" y="1710137"/>
            <a:ext cx="10514231" cy="2853398"/>
          </a:xfrm>
        </p:spPr>
        <p:txBody>
          <a:bodyPr anchor="b"/>
          <a:lstStyle>
            <a:lvl1pPr>
              <a:defRPr sz="61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746" y="4590532"/>
            <a:ext cx="10514231" cy="150053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6302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26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8908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185211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31514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277816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24119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370422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371FC-3573-4450-8B36-DA0BDCE48B45}" type="datetime1">
              <a:rPr lang="ru-RU" smtClean="0"/>
              <a:t>13.04.2023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978435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289" y="1219488"/>
            <a:ext cx="5079339" cy="452701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6794" y="1219488"/>
            <a:ext cx="5079339" cy="452701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0031143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291" y="1219555"/>
            <a:ext cx="5081454" cy="307777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609468" indent="0">
              <a:buNone/>
              <a:defRPr sz="2600" b="1"/>
            </a:lvl2pPr>
            <a:lvl3pPr marL="1218936" indent="0">
              <a:buNone/>
              <a:defRPr sz="2400" b="1"/>
            </a:lvl3pPr>
            <a:lvl4pPr marL="1828403" indent="0">
              <a:buNone/>
              <a:defRPr sz="2100" b="1"/>
            </a:lvl4pPr>
            <a:lvl5pPr marL="2437871" indent="0">
              <a:buNone/>
              <a:defRPr sz="2100" b="1"/>
            </a:lvl5pPr>
            <a:lvl6pPr marL="3047339" indent="0">
              <a:buNone/>
              <a:defRPr sz="2100" b="1"/>
            </a:lvl6pPr>
            <a:lvl7pPr marL="3656806" indent="0">
              <a:buNone/>
              <a:defRPr sz="2100" b="1"/>
            </a:lvl7pPr>
            <a:lvl8pPr marL="4266273" indent="0">
              <a:buNone/>
              <a:defRPr sz="2100" b="1"/>
            </a:lvl8pPr>
            <a:lvl9pPr marL="4875742" indent="0">
              <a:buNone/>
              <a:defRPr sz="21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291" y="1560650"/>
            <a:ext cx="5081454" cy="456693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2563" y="1219555"/>
            <a:ext cx="5083570" cy="307777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609468" indent="0">
              <a:buNone/>
              <a:defRPr sz="2600" b="1"/>
            </a:lvl2pPr>
            <a:lvl3pPr marL="1218936" indent="0">
              <a:buNone/>
              <a:defRPr sz="2400" b="1"/>
            </a:lvl3pPr>
            <a:lvl4pPr marL="1828403" indent="0">
              <a:buNone/>
              <a:defRPr sz="2100" b="1"/>
            </a:lvl4pPr>
            <a:lvl5pPr marL="2437871" indent="0">
              <a:buNone/>
              <a:defRPr sz="2100" b="1"/>
            </a:lvl5pPr>
            <a:lvl6pPr marL="3047339" indent="0">
              <a:buNone/>
              <a:defRPr sz="2100" b="1"/>
            </a:lvl6pPr>
            <a:lvl7pPr marL="3656806" indent="0">
              <a:buNone/>
              <a:defRPr sz="2100" b="1"/>
            </a:lvl7pPr>
            <a:lvl8pPr marL="4266273" indent="0">
              <a:buNone/>
              <a:defRPr sz="2100" b="1"/>
            </a:lvl8pPr>
            <a:lvl9pPr marL="4875742" indent="0">
              <a:buNone/>
              <a:defRPr sz="21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2563" y="1560650"/>
            <a:ext cx="5083570" cy="456693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3033067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291" y="1462696"/>
            <a:ext cx="5081454" cy="307777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609468" indent="0">
              <a:buNone/>
              <a:defRPr sz="2600" b="1"/>
            </a:lvl2pPr>
            <a:lvl3pPr marL="1218936" indent="0">
              <a:buNone/>
              <a:defRPr sz="2400" b="1"/>
            </a:lvl3pPr>
            <a:lvl4pPr marL="1828403" indent="0">
              <a:buNone/>
              <a:defRPr sz="2100" b="1"/>
            </a:lvl4pPr>
            <a:lvl5pPr marL="2437871" indent="0">
              <a:buNone/>
              <a:defRPr sz="2100" b="1"/>
            </a:lvl5pPr>
            <a:lvl6pPr marL="3047339" indent="0">
              <a:buNone/>
              <a:defRPr sz="2100" b="1"/>
            </a:lvl6pPr>
            <a:lvl7pPr marL="3656806" indent="0">
              <a:buNone/>
              <a:defRPr sz="2100" b="1"/>
            </a:lvl7pPr>
            <a:lvl8pPr marL="4266273" indent="0">
              <a:buNone/>
              <a:defRPr sz="2100" b="1"/>
            </a:lvl8pPr>
            <a:lvl9pPr marL="4875742" indent="0">
              <a:buNone/>
              <a:defRPr sz="21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291" y="1803798"/>
            <a:ext cx="5081454" cy="436984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2563" y="1462696"/>
            <a:ext cx="5083570" cy="307777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609468" indent="0">
              <a:buNone/>
              <a:defRPr sz="2600" b="1"/>
            </a:lvl2pPr>
            <a:lvl3pPr marL="1218936" indent="0">
              <a:buNone/>
              <a:defRPr sz="2400" b="1"/>
            </a:lvl3pPr>
            <a:lvl4pPr marL="1828403" indent="0">
              <a:buNone/>
              <a:defRPr sz="2100" b="1"/>
            </a:lvl4pPr>
            <a:lvl5pPr marL="2437871" indent="0">
              <a:buNone/>
              <a:defRPr sz="2100" b="1"/>
            </a:lvl5pPr>
            <a:lvl6pPr marL="3047339" indent="0">
              <a:buNone/>
              <a:defRPr sz="2100" b="1"/>
            </a:lvl6pPr>
            <a:lvl7pPr marL="3656806" indent="0">
              <a:buNone/>
              <a:defRPr sz="2100" b="1"/>
            </a:lvl7pPr>
            <a:lvl8pPr marL="4266273" indent="0">
              <a:buNone/>
              <a:defRPr sz="2100" b="1"/>
            </a:lvl8pPr>
            <a:lvl9pPr marL="4875742" indent="0">
              <a:buNone/>
              <a:defRPr sz="21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2563" y="1803798"/>
            <a:ext cx="5083570" cy="436984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6106260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1900794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3780812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373690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8" y="0"/>
            <a:ext cx="3062841" cy="3438940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048626" y="0"/>
            <a:ext cx="3062841" cy="3438940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097245" y="0"/>
            <a:ext cx="3062841" cy="3438940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9145861" y="0"/>
            <a:ext cx="3062841" cy="3438940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8" y="3420648"/>
            <a:ext cx="3062841" cy="3438940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3048626" y="3420648"/>
            <a:ext cx="3062841" cy="3438940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6097245" y="3420648"/>
            <a:ext cx="3062841" cy="3438940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9145861" y="3420648"/>
            <a:ext cx="3062841" cy="3438940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15246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441130" cy="2295675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437321" y="0"/>
            <a:ext cx="2441130" cy="2295675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874642" y="0"/>
            <a:ext cx="2441130" cy="2295675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7311962" y="0"/>
            <a:ext cx="2441130" cy="2295675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9749283" y="0"/>
            <a:ext cx="2441130" cy="2295675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281960"/>
            <a:ext cx="2441130" cy="2295675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437321" y="2281960"/>
            <a:ext cx="2441130" cy="2295675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874642" y="2281960"/>
            <a:ext cx="2441130" cy="2295675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7311962" y="2281960"/>
            <a:ext cx="2441130" cy="2295675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9749283" y="2281960"/>
            <a:ext cx="2441130" cy="2295675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4563916"/>
            <a:ext cx="2441130" cy="2295675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2446464" y="4563916"/>
            <a:ext cx="2441130" cy="2295675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883784" y="4563916"/>
            <a:ext cx="2441130" cy="2295675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7321104" y="4563916"/>
            <a:ext cx="2441130" cy="2295675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9749283" y="4563916"/>
            <a:ext cx="2441130" cy="2295675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97096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" y="0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28488" y="0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056972" y="0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085465" y="0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10142437" y="0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8113948" y="0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7" y="1710324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28488" y="1710324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4056972" y="1710324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085465" y="1710324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10142437" y="1710324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8113948" y="1710324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7" y="3420648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028488" y="3420648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4056972" y="3420648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6085465" y="3420648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10142437" y="3420648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8113948" y="3420648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7" y="5130972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2028488" y="5130972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4056972" y="5130972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6085465" y="5130972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10142437" y="5130972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8113948" y="5130972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62605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90" y="1397323"/>
            <a:ext cx="2438083" cy="340822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5545" y="1397323"/>
            <a:ext cx="2438083" cy="340822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6797" y="1397323"/>
            <a:ext cx="2438083" cy="340822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8052" y="1397323"/>
            <a:ext cx="2438083" cy="340822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290" y="4981747"/>
            <a:ext cx="2438083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555545" y="4981747"/>
            <a:ext cx="2438083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6196797" y="4981747"/>
            <a:ext cx="2438083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8838052" y="4981747"/>
            <a:ext cx="2438083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09908149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091" y="1826048"/>
            <a:ext cx="5180926" cy="435234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1398" y="1826048"/>
            <a:ext cx="5180926" cy="435234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5974D-C852-4B09-9CB6-4EE48A7383B7}" type="datetime1">
              <a:rPr lang="ru-RU" smtClean="0"/>
              <a:t>13.04.2023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333846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90" y="1397323"/>
            <a:ext cx="2438083" cy="340822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5545" y="1397323"/>
            <a:ext cx="2438083" cy="340822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6797" y="1397323"/>
            <a:ext cx="2438083" cy="340822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8052" y="1397323"/>
            <a:ext cx="2438083" cy="340822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290" y="4981747"/>
            <a:ext cx="2438083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555545" y="4981747"/>
            <a:ext cx="2438083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6196797" y="4981747"/>
            <a:ext cx="2438083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8838052" y="4981747"/>
            <a:ext cx="2438083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1886640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9" y="1397326"/>
            <a:ext cx="3327983" cy="340822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227" y="1397326"/>
            <a:ext cx="3327983" cy="340822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8150" y="1397326"/>
            <a:ext cx="3327983" cy="340822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289" y="4981747"/>
            <a:ext cx="3327983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227" y="4981747"/>
            <a:ext cx="3327983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8150" y="4981747"/>
            <a:ext cx="3327983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8218273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9" y="1397326"/>
            <a:ext cx="3327983" cy="340822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227" y="1397326"/>
            <a:ext cx="3327983" cy="340822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8150" y="1397326"/>
            <a:ext cx="3327983" cy="340822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289" y="4981747"/>
            <a:ext cx="3327983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227" y="4981747"/>
            <a:ext cx="3327983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8150" y="4981747"/>
            <a:ext cx="3327983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7943519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4" y="1397326"/>
            <a:ext cx="5084926" cy="340822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1205" y="1397326"/>
            <a:ext cx="5084926" cy="340822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284" y="4981747"/>
            <a:ext cx="5084926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6191205" y="4981747"/>
            <a:ext cx="5084926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8328712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4" y="1397326"/>
            <a:ext cx="5084926" cy="340822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1205" y="1397326"/>
            <a:ext cx="5084926" cy="340822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284" y="4981747"/>
            <a:ext cx="5084926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6191205" y="4981747"/>
            <a:ext cx="5084926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6119332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90" y="1397327"/>
            <a:ext cx="2438083" cy="147650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5545" y="1397327"/>
            <a:ext cx="2438083" cy="147650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6797" y="1397327"/>
            <a:ext cx="2438083" cy="147650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8052" y="1397327"/>
            <a:ext cx="2438083" cy="147650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914281" y="3055988"/>
            <a:ext cx="2441130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554521" y="3055988"/>
            <a:ext cx="2441130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6194762" y="3055988"/>
            <a:ext cx="2441130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8835002" y="3055988"/>
            <a:ext cx="2441130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1994699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90" y="1397327"/>
            <a:ext cx="2438083" cy="147650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5545" y="1397327"/>
            <a:ext cx="2438083" cy="147650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6797" y="1397327"/>
            <a:ext cx="2438083" cy="147650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8052" y="1397327"/>
            <a:ext cx="2438083" cy="147650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914281" y="3055988"/>
            <a:ext cx="2441130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554521" y="3055988"/>
            <a:ext cx="2441130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6194762" y="3055988"/>
            <a:ext cx="2441130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8835002" y="3055988"/>
            <a:ext cx="2441130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7409144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9" y="1397323"/>
            <a:ext cx="3327983" cy="147252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227" y="1397323"/>
            <a:ext cx="3327983" cy="147252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8150" y="1397323"/>
            <a:ext cx="3327983" cy="147252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289" y="3055988"/>
            <a:ext cx="3327983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431227" y="3055988"/>
            <a:ext cx="3327983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7948150" y="3055988"/>
            <a:ext cx="3327983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5036972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9" y="1397323"/>
            <a:ext cx="3327983" cy="147252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227" y="1397323"/>
            <a:ext cx="3327983" cy="147252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8150" y="1397323"/>
            <a:ext cx="3327983" cy="147252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289" y="3055988"/>
            <a:ext cx="3327983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431227" y="3055988"/>
            <a:ext cx="3327983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7948150" y="3055988"/>
            <a:ext cx="3327983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9092199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4" y="1397323"/>
            <a:ext cx="5084926" cy="147252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1205" y="1397323"/>
            <a:ext cx="5084926" cy="147252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914282" y="3055988"/>
            <a:ext cx="5083402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6192730" y="3055988"/>
            <a:ext cx="5083402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56644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681" y="365211"/>
            <a:ext cx="10514231" cy="132587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682" y="1681558"/>
            <a:ext cx="5157117" cy="8241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63028" indent="0">
              <a:buNone/>
              <a:defRPr sz="2000" b="1"/>
            </a:lvl2pPr>
            <a:lvl3pPr marL="926056" indent="0">
              <a:buNone/>
              <a:defRPr sz="1800" b="1"/>
            </a:lvl3pPr>
            <a:lvl4pPr marL="1389084" indent="0">
              <a:buNone/>
              <a:defRPr sz="1700" b="1"/>
            </a:lvl4pPr>
            <a:lvl5pPr marL="1852111" indent="0">
              <a:buNone/>
              <a:defRPr sz="1700" b="1"/>
            </a:lvl5pPr>
            <a:lvl6pPr marL="2315140" indent="0">
              <a:buNone/>
              <a:defRPr sz="1700" b="1"/>
            </a:lvl6pPr>
            <a:lvl7pPr marL="2778169" indent="0">
              <a:buNone/>
              <a:defRPr sz="1700" b="1"/>
            </a:lvl7pPr>
            <a:lvl8pPr marL="3241196" indent="0">
              <a:buNone/>
              <a:defRPr sz="1700" b="1"/>
            </a:lvl8pPr>
            <a:lvl9pPr marL="3704225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682" y="2505656"/>
            <a:ext cx="5157117" cy="3685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1406" y="1681558"/>
            <a:ext cx="5182513" cy="8241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63028" indent="0">
              <a:buNone/>
              <a:defRPr sz="2000" b="1"/>
            </a:lvl2pPr>
            <a:lvl3pPr marL="926056" indent="0">
              <a:buNone/>
              <a:defRPr sz="1800" b="1"/>
            </a:lvl3pPr>
            <a:lvl4pPr marL="1389084" indent="0">
              <a:buNone/>
              <a:defRPr sz="1700" b="1"/>
            </a:lvl4pPr>
            <a:lvl5pPr marL="1852111" indent="0">
              <a:buNone/>
              <a:defRPr sz="1700" b="1"/>
            </a:lvl5pPr>
            <a:lvl6pPr marL="2315140" indent="0">
              <a:buNone/>
              <a:defRPr sz="1700" b="1"/>
            </a:lvl6pPr>
            <a:lvl7pPr marL="2778169" indent="0">
              <a:buNone/>
              <a:defRPr sz="1700" b="1"/>
            </a:lvl7pPr>
            <a:lvl8pPr marL="3241196" indent="0">
              <a:buNone/>
              <a:defRPr sz="1700" b="1"/>
            </a:lvl8pPr>
            <a:lvl9pPr marL="3704225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1406" y="2505656"/>
            <a:ext cx="5182513" cy="3685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97EC5-57B2-40A0-92A2-2C5061032DDA}" type="datetime1">
              <a:rPr lang="ru-RU" smtClean="0"/>
              <a:t>13.04.2023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563293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4" y="1397323"/>
            <a:ext cx="5084926" cy="147252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1205" y="1397323"/>
            <a:ext cx="5084926" cy="147252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914282" y="3055988"/>
            <a:ext cx="5083402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6192730" y="3055988"/>
            <a:ext cx="5083402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02931569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3273" y="1397327"/>
            <a:ext cx="2438083" cy="147650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4529" y="1397327"/>
            <a:ext cx="2438083" cy="147650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5780" y="1397327"/>
            <a:ext cx="2438083" cy="147650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7036" y="1397327"/>
            <a:ext cx="2438083" cy="147650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913265" y="4718128"/>
            <a:ext cx="2441130" cy="1326912"/>
          </a:xfrm>
        </p:spPr>
        <p:txBody>
          <a:bodyPr/>
          <a:lstStyle>
            <a:lvl1pPr marL="0" indent="0">
              <a:buNone/>
              <a:defRPr sz="14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553505" y="4718128"/>
            <a:ext cx="2441130" cy="13269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6193746" y="4718128"/>
            <a:ext cx="2441130" cy="13269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8833986" y="4718128"/>
            <a:ext cx="2441130" cy="13269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913273" y="3057717"/>
            <a:ext cx="2438083" cy="147650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3554529" y="3057717"/>
            <a:ext cx="2438083" cy="147650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195780" y="3057717"/>
            <a:ext cx="2438083" cy="147650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8837036" y="3057717"/>
            <a:ext cx="2438083" cy="147650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50891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3273" y="1397327"/>
            <a:ext cx="2438083" cy="147650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4529" y="1397327"/>
            <a:ext cx="2438083" cy="147650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5780" y="1397327"/>
            <a:ext cx="2438083" cy="147650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7036" y="1397327"/>
            <a:ext cx="2438083" cy="147650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913265" y="4718128"/>
            <a:ext cx="2441130" cy="1326912"/>
          </a:xfrm>
        </p:spPr>
        <p:txBody>
          <a:bodyPr/>
          <a:lstStyle>
            <a:lvl1pPr marL="0" indent="0">
              <a:buNone/>
              <a:defRPr sz="14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553505" y="4718128"/>
            <a:ext cx="2441130" cy="13269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6193746" y="4718128"/>
            <a:ext cx="2441130" cy="13269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8833986" y="4718128"/>
            <a:ext cx="2441130" cy="13269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913273" y="3057717"/>
            <a:ext cx="2438083" cy="147650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3554529" y="3057717"/>
            <a:ext cx="2438083" cy="147650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195780" y="3057717"/>
            <a:ext cx="2438083" cy="147650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8837036" y="3057717"/>
            <a:ext cx="2438083" cy="147650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05233836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9" y="1397323"/>
            <a:ext cx="3327983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227" y="1397323"/>
            <a:ext cx="3327983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8150" y="1397323"/>
            <a:ext cx="3327983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289" y="4722083"/>
            <a:ext cx="3327983" cy="1370565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431227" y="4722083"/>
            <a:ext cx="3327983" cy="1370565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7948150" y="4722083"/>
            <a:ext cx="3327983" cy="1370565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914289" y="3061697"/>
            <a:ext cx="3327983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431227" y="3061697"/>
            <a:ext cx="3327983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7948150" y="3061697"/>
            <a:ext cx="3327983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88926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9" y="1397323"/>
            <a:ext cx="3327983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227" y="1397323"/>
            <a:ext cx="3327983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8150" y="1397323"/>
            <a:ext cx="3327983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289" y="4722083"/>
            <a:ext cx="3327983" cy="1370565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431227" y="4722083"/>
            <a:ext cx="3327983" cy="1370565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7948150" y="4722083"/>
            <a:ext cx="3327983" cy="1370565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914289" y="3061697"/>
            <a:ext cx="3327983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431227" y="3061697"/>
            <a:ext cx="3327983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7948150" y="3061697"/>
            <a:ext cx="3327983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7482118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5808" y="1397323"/>
            <a:ext cx="5084926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733" y="1397323"/>
            <a:ext cx="5084926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914282" y="4705523"/>
            <a:ext cx="5083402" cy="1339517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6192730" y="4705523"/>
            <a:ext cx="5083402" cy="1339517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915808" y="3061697"/>
            <a:ext cx="5084926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192733" y="3061697"/>
            <a:ext cx="5084926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3918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5808" y="1397323"/>
            <a:ext cx="5084926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733" y="1397323"/>
            <a:ext cx="5084926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914282" y="4705523"/>
            <a:ext cx="5083402" cy="1339517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6192730" y="4705523"/>
            <a:ext cx="5083402" cy="1339517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915808" y="3061697"/>
            <a:ext cx="5084926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192733" y="3061697"/>
            <a:ext cx="5084926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916998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90" y="1397326"/>
            <a:ext cx="2438083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5545" y="1397326"/>
            <a:ext cx="2438083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6797" y="1397326"/>
            <a:ext cx="2438083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8052" y="1397326"/>
            <a:ext cx="2438083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914281" y="4605795"/>
            <a:ext cx="2441130" cy="1058648"/>
          </a:xfrm>
          <a:solidFill>
            <a:schemeClr val="accent1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3554521" y="4605795"/>
            <a:ext cx="2441130" cy="1058648"/>
          </a:xfrm>
          <a:solidFill>
            <a:schemeClr val="accent3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194762" y="4605795"/>
            <a:ext cx="2441130" cy="1058648"/>
          </a:xfrm>
          <a:solidFill>
            <a:schemeClr val="accent5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8835002" y="4605795"/>
            <a:ext cx="2441130" cy="1058648"/>
          </a:xfrm>
          <a:solidFill>
            <a:schemeClr val="bg2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04206023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90" y="1397326"/>
            <a:ext cx="2438083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5545" y="1397326"/>
            <a:ext cx="2438083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6797" y="1397326"/>
            <a:ext cx="2438083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8052" y="1397326"/>
            <a:ext cx="2438083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914281" y="4605795"/>
            <a:ext cx="2441130" cy="1058648"/>
          </a:xfrm>
          <a:solidFill>
            <a:schemeClr val="accent1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3554521" y="4605795"/>
            <a:ext cx="2441130" cy="1058648"/>
          </a:xfrm>
          <a:solidFill>
            <a:schemeClr val="accent3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194762" y="4605795"/>
            <a:ext cx="2441130" cy="1058648"/>
          </a:xfrm>
          <a:solidFill>
            <a:schemeClr val="accent5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8835002" y="4605795"/>
            <a:ext cx="2441130" cy="1058648"/>
          </a:xfrm>
          <a:solidFill>
            <a:schemeClr val="bg2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4181189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9" y="1397326"/>
            <a:ext cx="3327983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227" y="1397326"/>
            <a:ext cx="3327983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8150" y="1397326"/>
            <a:ext cx="3327983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289" y="4605801"/>
            <a:ext cx="3327983" cy="1058648"/>
          </a:xfrm>
          <a:solidFill>
            <a:schemeClr val="accent1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431227" y="4605801"/>
            <a:ext cx="3327983" cy="1058648"/>
          </a:xfrm>
          <a:solidFill>
            <a:schemeClr val="accent4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7948150" y="4605801"/>
            <a:ext cx="3327983" cy="1058648"/>
          </a:xfrm>
          <a:solidFill>
            <a:schemeClr val="bg2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896789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83F67-0563-4BDA-909E-1177ED3DDD08}" type="datetime1">
              <a:rPr lang="ru-RU" smtClean="0"/>
              <a:t>13.04.2023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12595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9" y="1397326"/>
            <a:ext cx="3327983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227" y="1397326"/>
            <a:ext cx="3327983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8150" y="1397326"/>
            <a:ext cx="3327983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289" y="4605801"/>
            <a:ext cx="3327983" cy="1058648"/>
          </a:xfrm>
          <a:solidFill>
            <a:schemeClr val="accent1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431227" y="4605801"/>
            <a:ext cx="3327983" cy="1058648"/>
          </a:xfrm>
          <a:solidFill>
            <a:schemeClr val="accent4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7948150" y="4605801"/>
            <a:ext cx="3327983" cy="1058648"/>
          </a:xfrm>
          <a:solidFill>
            <a:schemeClr val="bg2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9476165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4" y="1397326"/>
            <a:ext cx="5084926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1205" y="1397326"/>
            <a:ext cx="5084926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282" y="4913577"/>
            <a:ext cx="5083402" cy="750872"/>
          </a:xfrm>
          <a:solidFill>
            <a:schemeClr val="accent1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192730" y="4913577"/>
            <a:ext cx="5083402" cy="750872"/>
          </a:xfrm>
          <a:solidFill>
            <a:schemeClr val="accent4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9998592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4" y="1397326"/>
            <a:ext cx="5084926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1205" y="1397326"/>
            <a:ext cx="5084926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282" y="4913577"/>
            <a:ext cx="5083402" cy="750872"/>
          </a:xfrm>
          <a:solidFill>
            <a:schemeClr val="accent1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192730" y="4913577"/>
            <a:ext cx="5083402" cy="750872"/>
          </a:xfrm>
          <a:solidFill>
            <a:schemeClr val="accent4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76230494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90" y="1397324"/>
            <a:ext cx="2438083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5545" y="1397324"/>
            <a:ext cx="2438083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6797" y="1397324"/>
            <a:ext cx="2438083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8052" y="1397324"/>
            <a:ext cx="2438083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914281" y="2983359"/>
            <a:ext cx="2441130" cy="1058648"/>
          </a:xfrm>
          <a:solidFill>
            <a:schemeClr val="accent1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3554521" y="2983359"/>
            <a:ext cx="2441130" cy="1058648"/>
          </a:xfrm>
          <a:solidFill>
            <a:schemeClr val="accent3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194762" y="2983359"/>
            <a:ext cx="2441130" cy="1058648"/>
          </a:xfrm>
          <a:solidFill>
            <a:schemeClr val="accent5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8835002" y="2983359"/>
            <a:ext cx="2441130" cy="1058648"/>
          </a:xfrm>
          <a:solidFill>
            <a:schemeClr val="bg2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914281" y="4213280"/>
            <a:ext cx="2441130" cy="1713955"/>
          </a:xfrm>
        </p:spPr>
        <p:txBody>
          <a:bodyPr/>
          <a:lstStyle>
            <a:lvl1pPr marL="0" indent="0">
              <a:buNone/>
              <a:defRPr sz="14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3554521" y="4213280"/>
            <a:ext cx="2441130" cy="171395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6194762" y="4213280"/>
            <a:ext cx="2441130" cy="171395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8835002" y="4213280"/>
            <a:ext cx="2441130" cy="171395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31164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90" y="1397324"/>
            <a:ext cx="2438083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5545" y="1397324"/>
            <a:ext cx="2438083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6797" y="1397324"/>
            <a:ext cx="2438083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8052" y="1397324"/>
            <a:ext cx="2438083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914281" y="2983359"/>
            <a:ext cx="2441130" cy="1058648"/>
          </a:xfrm>
          <a:solidFill>
            <a:schemeClr val="accent1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3554521" y="2983359"/>
            <a:ext cx="2441130" cy="1058648"/>
          </a:xfrm>
          <a:solidFill>
            <a:schemeClr val="accent3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194762" y="2983359"/>
            <a:ext cx="2441130" cy="1058648"/>
          </a:xfrm>
          <a:solidFill>
            <a:schemeClr val="accent5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8835002" y="2983359"/>
            <a:ext cx="2441130" cy="1058648"/>
          </a:xfrm>
          <a:solidFill>
            <a:schemeClr val="bg2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914281" y="4213280"/>
            <a:ext cx="2441130" cy="1713955"/>
          </a:xfrm>
        </p:spPr>
        <p:txBody>
          <a:bodyPr/>
          <a:lstStyle>
            <a:lvl1pPr marL="0" indent="0">
              <a:buNone/>
              <a:defRPr sz="14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3554521" y="4213280"/>
            <a:ext cx="2441130" cy="171395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6194762" y="4213280"/>
            <a:ext cx="2441130" cy="171395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8835002" y="4213280"/>
            <a:ext cx="2441130" cy="171395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826853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9" y="1397324"/>
            <a:ext cx="3327983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227" y="1397324"/>
            <a:ext cx="3327983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8150" y="1397324"/>
            <a:ext cx="3327983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289" y="2983359"/>
            <a:ext cx="3327983" cy="1058648"/>
          </a:xfrm>
          <a:solidFill>
            <a:schemeClr val="accent1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431227" y="2983359"/>
            <a:ext cx="3327983" cy="1058648"/>
          </a:xfrm>
          <a:solidFill>
            <a:schemeClr val="accent4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7948150" y="2983359"/>
            <a:ext cx="3327983" cy="1058648"/>
          </a:xfrm>
          <a:solidFill>
            <a:schemeClr val="bg2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914289" y="4213284"/>
            <a:ext cx="3327983" cy="1751097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4431227" y="4213284"/>
            <a:ext cx="3327983" cy="1751097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7948150" y="4213284"/>
            <a:ext cx="3327983" cy="1751097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2529078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9" y="1397324"/>
            <a:ext cx="3327983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227" y="1397324"/>
            <a:ext cx="3327983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8150" y="1397324"/>
            <a:ext cx="3327983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289" y="2983359"/>
            <a:ext cx="3327983" cy="1058648"/>
          </a:xfrm>
          <a:solidFill>
            <a:schemeClr val="accent1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431227" y="2983359"/>
            <a:ext cx="3327983" cy="1058648"/>
          </a:xfrm>
          <a:solidFill>
            <a:schemeClr val="accent4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7948150" y="2983359"/>
            <a:ext cx="3327983" cy="1058648"/>
          </a:xfrm>
          <a:solidFill>
            <a:schemeClr val="bg2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914289" y="4213284"/>
            <a:ext cx="3327983" cy="1751097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4431227" y="4213284"/>
            <a:ext cx="3327983" cy="1751097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7948150" y="4213284"/>
            <a:ext cx="3327983" cy="1751097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8005683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4" y="1397324"/>
            <a:ext cx="5084926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1205" y="1397324"/>
            <a:ext cx="5084926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282" y="3291135"/>
            <a:ext cx="5083402" cy="750872"/>
          </a:xfrm>
          <a:solidFill>
            <a:schemeClr val="accent1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192730" y="3291135"/>
            <a:ext cx="5083402" cy="750872"/>
          </a:xfrm>
          <a:solidFill>
            <a:schemeClr val="accent4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282" y="4213281"/>
            <a:ext cx="5083402" cy="1703460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6192730" y="4213281"/>
            <a:ext cx="5083402" cy="1703460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99956945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4" y="1397324"/>
            <a:ext cx="5084926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1205" y="1397324"/>
            <a:ext cx="5084926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282" y="3291135"/>
            <a:ext cx="5083402" cy="750872"/>
          </a:xfrm>
          <a:solidFill>
            <a:schemeClr val="accent1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192730" y="3291135"/>
            <a:ext cx="5083402" cy="750872"/>
          </a:xfrm>
          <a:solidFill>
            <a:schemeClr val="accent4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282" y="4213281"/>
            <a:ext cx="5083402" cy="1703460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6192730" y="4213281"/>
            <a:ext cx="5083402" cy="1703460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7788930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13" y="1640170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705" y="1640168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483264" y="1640170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545649" y="1640168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391208" y="1640170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7453593" y="1640168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9299148" y="1640170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10361537" y="1640168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13" y="3154278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705" y="3154280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483264" y="3154278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545649" y="3154280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391208" y="3154278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7453593" y="3154280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9299148" y="3154278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10361537" y="3154280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575313" y="4668386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637705" y="4668388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483264" y="4668386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545649" y="4668388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391208" y="4668386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7453593" y="4668388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9299148" y="4668386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10361537" y="4668388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88777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990F5-6495-49FC-A400-63D3B3DF8467}" type="datetime1">
              <a:rPr lang="ru-RU" smtClean="0"/>
              <a:t>13.04.2023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2806328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13" y="1640170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705" y="1640168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483264" y="1640170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545649" y="1640168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391208" y="1640170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7453593" y="1640168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9299148" y="1640170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10361537" y="1640168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13" y="3154278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705" y="3154280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483264" y="3154278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545649" y="3154280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391208" y="3154278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7453593" y="3154280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9299148" y="3154278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10361537" y="3154280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575313" y="4668386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637705" y="4668388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483264" y="4668386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545649" y="4668388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391208" y="4668386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7453593" y="4668388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9299148" y="4668386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10361537" y="4668388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7250773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13" y="1640170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712" y="1640168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359759" y="1640170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5425928" y="1640168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8144209" y="1640169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9214151" y="1640168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13" y="3154278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712" y="3154280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359759" y="3154278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5425928" y="3154280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8144209" y="3154277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9214151" y="3154280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575313" y="4668386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637712" y="4668388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359759" y="4668386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5425928" y="4668388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8144209" y="4668385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9214151" y="4668388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7611530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13" y="1640170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712" y="1640168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359759" y="1640170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5425928" y="1640168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8144209" y="1640169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9214151" y="1640168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13" y="3154278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712" y="3154280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359759" y="3154278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5425928" y="3154280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8144209" y="3154277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9214151" y="3154280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575313" y="4668386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637712" y="4668388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359759" y="4668386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5425928" y="4668388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8144209" y="4668385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9214151" y="4668388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53550460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13" y="1640170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712" y="1640175"/>
            <a:ext cx="2314107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359759" y="1640170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5425928" y="1640175"/>
            <a:ext cx="2314107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8144209" y="1640169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9214151" y="1640175"/>
            <a:ext cx="2314107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13" y="3887477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712" y="3887480"/>
            <a:ext cx="2314107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359759" y="3887477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5425928" y="3887480"/>
            <a:ext cx="2314107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8144209" y="3887476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9214151" y="3887480"/>
            <a:ext cx="2314107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2145524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13" y="1640170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712" y="1640175"/>
            <a:ext cx="2314107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359759" y="1640170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5425928" y="1640175"/>
            <a:ext cx="2314107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8144209" y="1640169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9214151" y="1640175"/>
            <a:ext cx="2314107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13" y="3887477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712" y="3887480"/>
            <a:ext cx="2314107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359759" y="3887477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5425928" y="3887480"/>
            <a:ext cx="2314107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8144209" y="3887476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9214151" y="3887480"/>
            <a:ext cx="2314107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34236668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12" y="1640173"/>
            <a:ext cx="1533954" cy="153450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295079" y="1640175"/>
            <a:ext cx="3558215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6278991" y="1640173"/>
            <a:ext cx="1533954" cy="153450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8002532" y="1640175"/>
            <a:ext cx="3558215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12" y="3887477"/>
            <a:ext cx="1533954" cy="153450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2295079" y="3887480"/>
            <a:ext cx="3558215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6278991" y="3887477"/>
            <a:ext cx="1533954" cy="153450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8002532" y="3887480"/>
            <a:ext cx="3558215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936856060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12" y="1640173"/>
            <a:ext cx="1533954" cy="153450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295079" y="1640175"/>
            <a:ext cx="3558215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6278991" y="1640173"/>
            <a:ext cx="1533954" cy="153450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8002532" y="1640175"/>
            <a:ext cx="3558215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12" y="3887477"/>
            <a:ext cx="1533954" cy="153450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2295079" y="3887480"/>
            <a:ext cx="3558215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6278991" y="3887477"/>
            <a:ext cx="1533954" cy="153450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8002532" y="3887480"/>
            <a:ext cx="3558215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77260019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564036" y="1640170"/>
            <a:ext cx="1399077" cy="139958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75313" y="3257750"/>
            <a:ext cx="3376496" cy="2403775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5348482" y="1640170"/>
            <a:ext cx="1399077" cy="139958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359759" y="3257750"/>
            <a:ext cx="3376496" cy="2403775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9132925" y="1640169"/>
            <a:ext cx="1399077" cy="139958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8144203" y="3257750"/>
            <a:ext cx="3376496" cy="2403775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91785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564036" y="1640170"/>
            <a:ext cx="1399077" cy="139958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75313" y="3257750"/>
            <a:ext cx="3376496" cy="2403775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5348482" y="1640170"/>
            <a:ext cx="1399077" cy="139958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359759" y="3257750"/>
            <a:ext cx="3376496" cy="2403775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9132925" y="1640169"/>
            <a:ext cx="1399077" cy="139958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8144203" y="3257750"/>
            <a:ext cx="3376496" cy="2403775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660046822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221458" y="1640170"/>
            <a:ext cx="1399077" cy="139958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19164" y="3257750"/>
            <a:ext cx="2403643" cy="2403775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24953" y="1640170"/>
            <a:ext cx="1399077" cy="139958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522662" y="3257750"/>
            <a:ext cx="2403643" cy="2403775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28452" y="1640170"/>
            <a:ext cx="1399077" cy="139958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326158" y="3257750"/>
            <a:ext cx="2403643" cy="2403775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9631950" y="1640169"/>
            <a:ext cx="1399077" cy="139958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9129664" y="3257750"/>
            <a:ext cx="2403643" cy="2403775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145560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680" y="457306"/>
            <a:ext cx="3931725" cy="160057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2513" y="987657"/>
            <a:ext cx="6171397" cy="4874753"/>
          </a:xfrm>
        </p:spPr>
        <p:txBody>
          <a:bodyPr/>
          <a:lstStyle>
            <a:lvl1pPr>
              <a:defRPr sz="3200"/>
            </a:lvl1pPr>
            <a:lvl2pPr>
              <a:defRPr sz="29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680" y="2057885"/>
            <a:ext cx="3931725" cy="3812470"/>
          </a:xfrm>
        </p:spPr>
        <p:txBody>
          <a:bodyPr/>
          <a:lstStyle>
            <a:lvl1pPr marL="0" indent="0">
              <a:buNone/>
              <a:defRPr sz="1700"/>
            </a:lvl1pPr>
            <a:lvl2pPr marL="463028" indent="0">
              <a:buNone/>
              <a:defRPr sz="1400"/>
            </a:lvl2pPr>
            <a:lvl3pPr marL="926056" indent="0">
              <a:buNone/>
              <a:defRPr sz="1200"/>
            </a:lvl3pPr>
            <a:lvl4pPr marL="1389084" indent="0">
              <a:buNone/>
              <a:defRPr sz="1100"/>
            </a:lvl4pPr>
            <a:lvl5pPr marL="1852111" indent="0">
              <a:buNone/>
              <a:defRPr sz="1100"/>
            </a:lvl5pPr>
            <a:lvl6pPr marL="2315140" indent="0">
              <a:buNone/>
              <a:defRPr sz="1100"/>
            </a:lvl6pPr>
            <a:lvl7pPr marL="2778169" indent="0">
              <a:buNone/>
              <a:defRPr sz="1100"/>
            </a:lvl7pPr>
            <a:lvl8pPr marL="3241196" indent="0">
              <a:buNone/>
              <a:defRPr sz="1100"/>
            </a:lvl8pPr>
            <a:lvl9pPr marL="3704225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E2656-5266-4E05-872F-E6E457C956FA}" type="datetime1">
              <a:rPr lang="ru-RU" smtClean="0"/>
              <a:t>13.04.2023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6364209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221458" y="1640170"/>
            <a:ext cx="1399077" cy="139958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19164" y="3257750"/>
            <a:ext cx="2403643" cy="2403775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24953" y="1640170"/>
            <a:ext cx="1399077" cy="139958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522662" y="3257750"/>
            <a:ext cx="2403643" cy="2403775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28452" y="1640170"/>
            <a:ext cx="1399077" cy="139958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326158" y="3257750"/>
            <a:ext cx="2403643" cy="2403775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9631950" y="1640169"/>
            <a:ext cx="1399077" cy="139958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9129664" y="3257750"/>
            <a:ext cx="2403643" cy="2403775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17770030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4" y="1269056"/>
            <a:ext cx="2351954" cy="3536499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257159" y="1269056"/>
            <a:ext cx="2351954" cy="3536499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3467257" y="1269056"/>
            <a:ext cx="2479488" cy="3536499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1400"/>
            </a:lvl2pPr>
            <a:lvl3pPr marL="150784" indent="-150784">
              <a:defRPr sz="1400"/>
            </a:lvl3pPr>
            <a:lvl4pPr marL="401560" indent="-207924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796645" y="1269056"/>
            <a:ext cx="2479488" cy="3536499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1400"/>
            </a:lvl2pPr>
            <a:lvl3pPr marL="150784" indent="-150784">
              <a:defRPr sz="1400"/>
            </a:lvl3pPr>
            <a:lvl4pPr marL="401560" indent="-207924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14281" y="4981747"/>
            <a:ext cx="5032464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257166" y="4981747"/>
            <a:ext cx="5018977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9952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680" y="457306"/>
            <a:ext cx="3931725" cy="160057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2513" y="987657"/>
            <a:ext cx="6171397" cy="4874753"/>
          </a:xfrm>
        </p:spPr>
        <p:txBody>
          <a:bodyPr/>
          <a:lstStyle>
            <a:lvl1pPr marL="0" indent="0">
              <a:buNone/>
              <a:defRPr sz="3200"/>
            </a:lvl1pPr>
            <a:lvl2pPr marL="463028" indent="0">
              <a:buNone/>
              <a:defRPr sz="2900"/>
            </a:lvl2pPr>
            <a:lvl3pPr marL="926056" indent="0">
              <a:buNone/>
              <a:defRPr sz="2400"/>
            </a:lvl3pPr>
            <a:lvl4pPr marL="1389084" indent="0">
              <a:buNone/>
              <a:defRPr sz="2000"/>
            </a:lvl4pPr>
            <a:lvl5pPr marL="1852111" indent="0">
              <a:buNone/>
              <a:defRPr sz="2000"/>
            </a:lvl5pPr>
            <a:lvl6pPr marL="2315140" indent="0">
              <a:buNone/>
              <a:defRPr sz="2000"/>
            </a:lvl6pPr>
            <a:lvl7pPr marL="2778169" indent="0">
              <a:buNone/>
              <a:defRPr sz="2000"/>
            </a:lvl7pPr>
            <a:lvl8pPr marL="3241196" indent="0">
              <a:buNone/>
              <a:defRPr sz="2000"/>
            </a:lvl8pPr>
            <a:lvl9pPr marL="3704225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680" y="2057885"/>
            <a:ext cx="3931725" cy="3812470"/>
          </a:xfrm>
        </p:spPr>
        <p:txBody>
          <a:bodyPr/>
          <a:lstStyle>
            <a:lvl1pPr marL="0" indent="0">
              <a:buNone/>
              <a:defRPr sz="1700"/>
            </a:lvl1pPr>
            <a:lvl2pPr marL="463028" indent="0">
              <a:buNone/>
              <a:defRPr sz="1400"/>
            </a:lvl2pPr>
            <a:lvl3pPr marL="926056" indent="0">
              <a:buNone/>
              <a:defRPr sz="1200"/>
            </a:lvl3pPr>
            <a:lvl4pPr marL="1389084" indent="0">
              <a:buNone/>
              <a:defRPr sz="1100"/>
            </a:lvl4pPr>
            <a:lvl5pPr marL="1852111" indent="0">
              <a:buNone/>
              <a:defRPr sz="1100"/>
            </a:lvl5pPr>
            <a:lvl6pPr marL="2315140" indent="0">
              <a:buNone/>
              <a:defRPr sz="1100"/>
            </a:lvl6pPr>
            <a:lvl7pPr marL="2778169" indent="0">
              <a:buNone/>
              <a:defRPr sz="1100"/>
            </a:lvl7pPr>
            <a:lvl8pPr marL="3241196" indent="0">
              <a:buNone/>
              <a:defRPr sz="1100"/>
            </a:lvl8pPr>
            <a:lvl9pPr marL="3704225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6C07E-BFBB-41C6-A424-CD8DEBA7E344}" type="datetime1">
              <a:rPr lang="ru-RU" smtClean="0"/>
              <a:t>13.04.2023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140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slideLayout" Target="../slideLayouts/slideLayout48.xml"/><Relationship Id="rId39" Type="http://schemas.openxmlformats.org/officeDocument/2006/relationships/slideLayout" Target="../slideLayouts/slideLayout61.xml"/><Relationship Id="rId21" Type="http://schemas.openxmlformats.org/officeDocument/2006/relationships/slideLayout" Target="../slideLayouts/slideLayout43.xml"/><Relationship Id="rId34" Type="http://schemas.openxmlformats.org/officeDocument/2006/relationships/slideLayout" Target="../slideLayouts/slideLayout56.xml"/><Relationship Id="rId42" Type="http://schemas.openxmlformats.org/officeDocument/2006/relationships/slideLayout" Target="../slideLayouts/slideLayout64.xml"/><Relationship Id="rId47" Type="http://schemas.openxmlformats.org/officeDocument/2006/relationships/slideLayout" Target="../slideLayouts/slideLayout69.xml"/><Relationship Id="rId50" Type="http://schemas.openxmlformats.org/officeDocument/2006/relationships/slideLayout" Target="../slideLayouts/slideLayout72.xml"/><Relationship Id="rId55" Type="http://schemas.openxmlformats.org/officeDocument/2006/relationships/slideLayout" Target="../slideLayouts/slideLayout77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slideLayout" Target="../slideLayouts/slideLayout47.xml"/><Relationship Id="rId33" Type="http://schemas.openxmlformats.org/officeDocument/2006/relationships/slideLayout" Target="../slideLayouts/slideLayout55.xml"/><Relationship Id="rId38" Type="http://schemas.openxmlformats.org/officeDocument/2006/relationships/slideLayout" Target="../slideLayouts/slideLayout60.xml"/><Relationship Id="rId46" Type="http://schemas.openxmlformats.org/officeDocument/2006/relationships/slideLayout" Target="../slideLayouts/slideLayout68.xml"/><Relationship Id="rId59" Type="http://schemas.openxmlformats.org/officeDocument/2006/relationships/slideLayout" Target="../slideLayouts/slideLayout81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slideLayout" Target="../slideLayouts/slideLayout42.xml"/><Relationship Id="rId29" Type="http://schemas.openxmlformats.org/officeDocument/2006/relationships/slideLayout" Target="../slideLayouts/slideLayout51.xml"/><Relationship Id="rId41" Type="http://schemas.openxmlformats.org/officeDocument/2006/relationships/slideLayout" Target="../slideLayouts/slideLayout63.xml"/><Relationship Id="rId54" Type="http://schemas.openxmlformats.org/officeDocument/2006/relationships/slideLayout" Target="../slideLayouts/slideLayout76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slideLayout" Target="../slideLayouts/slideLayout46.xml"/><Relationship Id="rId32" Type="http://schemas.openxmlformats.org/officeDocument/2006/relationships/slideLayout" Target="../slideLayouts/slideLayout54.xml"/><Relationship Id="rId37" Type="http://schemas.openxmlformats.org/officeDocument/2006/relationships/slideLayout" Target="../slideLayouts/slideLayout59.xml"/><Relationship Id="rId40" Type="http://schemas.openxmlformats.org/officeDocument/2006/relationships/slideLayout" Target="../slideLayouts/slideLayout62.xml"/><Relationship Id="rId45" Type="http://schemas.openxmlformats.org/officeDocument/2006/relationships/slideLayout" Target="../slideLayouts/slideLayout67.xml"/><Relationship Id="rId53" Type="http://schemas.openxmlformats.org/officeDocument/2006/relationships/slideLayout" Target="../slideLayouts/slideLayout75.xml"/><Relationship Id="rId58" Type="http://schemas.openxmlformats.org/officeDocument/2006/relationships/slideLayout" Target="../slideLayouts/slideLayout80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slideLayout" Target="../slideLayouts/slideLayout45.xml"/><Relationship Id="rId28" Type="http://schemas.openxmlformats.org/officeDocument/2006/relationships/slideLayout" Target="../slideLayouts/slideLayout50.xml"/><Relationship Id="rId36" Type="http://schemas.openxmlformats.org/officeDocument/2006/relationships/slideLayout" Target="../slideLayouts/slideLayout58.xml"/><Relationship Id="rId49" Type="http://schemas.openxmlformats.org/officeDocument/2006/relationships/slideLayout" Target="../slideLayouts/slideLayout71.xml"/><Relationship Id="rId57" Type="http://schemas.openxmlformats.org/officeDocument/2006/relationships/slideLayout" Target="../slideLayouts/slideLayout79.xml"/><Relationship Id="rId10" Type="http://schemas.openxmlformats.org/officeDocument/2006/relationships/slideLayout" Target="../slideLayouts/slideLayout32.xml"/><Relationship Id="rId19" Type="http://schemas.openxmlformats.org/officeDocument/2006/relationships/slideLayout" Target="../slideLayouts/slideLayout41.xml"/><Relationship Id="rId31" Type="http://schemas.openxmlformats.org/officeDocument/2006/relationships/slideLayout" Target="../slideLayouts/slideLayout53.xml"/><Relationship Id="rId44" Type="http://schemas.openxmlformats.org/officeDocument/2006/relationships/slideLayout" Target="../slideLayouts/slideLayout66.xml"/><Relationship Id="rId52" Type="http://schemas.openxmlformats.org/officeDocument/2006/relationships/slideLayout" Target="../slideLayouts/slideLayout74.xml"/><Relationship Id="rId60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slideLayout" Target="../slideLayouts/slideLayout44.xml"/><Relationship Id="rId27" Type="http://schemas.openxmlformats.org/officeDocument/2006/relationships/slideLayout" Target="../slideLayouts/slideLayout49.xml"/><Relationship Id="rId30" Type="http://schemas.openxmlformats.org/officeDocument/2006/relationships/slideLayout" Target="../slideLayouts/slideLayout52.xml"/><Relationship Id="rId35" Type="http://schemas.openxmlformats.org/officeDocument/2006/relationships/slideLayout" Target="../slideLayouts/slideLayout57.xml"/><Relationship Id="rId43" Type="http://schemas.openxmlformats.org/officeDocument/2006/relationships/slideLayout" Target="../slideLayouts/slideLayout65.xml"/><Relationship Id="rId48" Type="http://schemas.openxmlformats.org/officeDocument/2006/relationships/slideLayout" Target="../slideLayouts/slideLayout70.xml"/><Relationship Id="rId56" Type="http://schemas.openxmlformats.org/officeDocument/2006/relationships/slideLayout" Target="../slideLayouts/slideLayout78.xml"/><Relationship Id="rId8" Type="http://schemas.openxmlformats.org/officeDocument/2006/relationships/slideLayout" Target="../slideLayouts/slideLayout30.xml"/><Relationship Id="rId51" Type="http://schemas.openxmlformats.org/officeDocument/2006/relationships/slideLayout" Target="../slideLayouts/slideLayout73.xml"/><Relationship Id="rId3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096" y="365211"/>
            <a:ext cx="10514231" cy="1325870"/>
          </a:xfrm>
          <a:prstGeom prst="rect">
            <a:avLst/>
          </a:prstGeom>
        </p:spPr>
        <p:txBody>
          <a:bodyPr vert="horz" lIns="92573" tIns="46286" rIns="92573" bIns="46286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096" y="1826048"/>
            <a:ext cx="10514231" cy="4352346"/>
          </a:xfrm>
          <a:prstGeom prst="rect">
            <a:avLst/>
          </a:prstGeom>
        </p:spPr>
        <p:txBody>
          <a:bodyPr vert="horz" lIns="92573" tIns="46286" rIns="92573" bIns="46286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093" y="6357824"/>
            <a:ext cx="2742844" cy="365210"/>
          </a:xfrm>
          <a:prstGeom prst="rect">
            <a:avLst/>
          </a:prstGeom>
        </p:spPr>
        <p:txBody>
          <a:bodyPr vert="horz" lIns="92573" tIns="46286" rIns="92573" bIns="46286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DE064-1071-407B-84AF-26C68D290996}" type="datetime1">
              <a:rPr lang="ru-RU" smtClean="0"/>
              <a:t>13.04.2023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078" y="6357824"/>
            <a:ext cx="4114264" cy="365210"/>
          </a:xfrm>
          <a:prstGeom prst="rect">
            <a:avLst/>
          </a:prstGeom>
        </p:spPr>
        <p:txBody>
          <a:bodyPr vert="horz" lIns="92573" tIns="46286" rIns="92573" bIns="46286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09482" y="6357824"/>
            <a:ext cx="2742844" cy="365210"/>
          </a:xfrm>
          <a:prstGeom prst="rect">
            <a:avLst/>
          </a:prstGeom>
        </p:spPr>
        <p:txBody>
          <a:bodyPr vert="horz" lIns="92573" tIns="46286" rIns="92573" bIns="46286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460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2605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1514" indent="-231514" algn="l" defTabSz="926056" rtl="0" eaLnBrk="1" latinLnBrk="0" hangingPunct="1">
        <a:lnSpc>
          <a:spcPct val="90000"/>
        </a:lnSpc>
        <a:spcBef>
          <a:spcPts val="1013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94545" indent="-231514" algn="l" defTabSz="926056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57570" indent="-231514" algn="l" defTabSz="926056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20597" indent="-231514" algn="l" defTabSz="926056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83626" indent="-231514" algn="l" defTabSz="926056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46654" indent="-231514" algn="l" defTabSz="926056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009681" indent="-231514" algn="l" defTabSz="926056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72710" indent="-231514" algn="l" defTabSz="926056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935739" indent="-231514" algn="l" defTabSz="926056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3028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26056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89084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2111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15140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78169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41196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04225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10971372" cy="1143265"/>
          </a:xfrm>
          <a:prstGeom prst="rect">
            <a:avLst/>
          </a:prstGeom>
        </p:spPr>
        <p:txBody>
          <a:bodyPr vert="horz" lIns="92573" tIns="46286" rIns="92573" bIns="46286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521" y="1600579"/>
            <a:ext cx="10971372" cy="4527011"/>
          </a:xfrm>
          <a:prstGeom prst="rect">
            <a:avLst/>
          </a:prstGeom>
        </p:spPr>
        <p:txBody>
          <a:bodyPr vert="horz" lIns="92573" tIns="46286" rIns="92573" bIns="46286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520" y="6357824"/>
            <a:ext cx="2844430" cy="365210"/>
          </a:xfrm>
          <a:prstGeom prst="rect">
            <a:avLst/>
          </a:prstGeom>
        </p:spPr>
        <p:txBody>
          <a:bodyPr vert="horz" lIns="92573" tIns="46286" rIns="92573" bIns="46286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70E636-13B4-45E8-90F1-47E871333B7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13.04.2023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063" y="6357824"/>
            <a:ext cx="3860297" cy="365210"/>
          </a:xfrm>
          <a:prstGeom prst="rect">
            <a:avLst/>
          </a:prstGeom>
        </p:spPr>
        <p:txBody>
          <a:bodyPr vert="horz" lIns="92573" tIns="46286" rIns="92573" bIns="46286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6463" y="6357824"/>
            <a:ext cx="2844430" cy="365210"/>
          </a:xfrm>
          <a:prstGeom prst="rect">
            <a:avLst/>
          </a:prstGeom>
        </p:spPr>
        <p:txBody>
          <a:bodyPr vert="horz" lIns="92573" tIns="46286" rIns="92573" bIns="46286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3991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26056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7271" indent="-347271" algn="l" defTabSz="926056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52421" indent="-289391" algn="l" defTabSz="926056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57570" indent="-231514" algn="l" defTabSz="92605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20597" indent="-231514" algn="l" defTabSz="926056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83626" indent="-231514" algn="l" defTabSz="926056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6654" indent="-231514" algn="l" defTabSz="92605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09681" indent="-231514" algn="l" defTabSz="92605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72710" indent="-231514" algn="l" defTabSz="92605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35739" indent="-231514" algn="l" defTabSz="92605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3028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26056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89084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2111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15140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78169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41196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04225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283" y="1219489"/>
            <a:ext cx="10361852" cy="462863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97534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  <p:sldLayoutId id="2147483794" r:id="rId12"/>
    <p:sldLayoutId id="2147483795" r:id="rId13"/>
    <p:sldLayoutId id="2147483796" r:id="rId14"/>
    <p:sldLayoutId id="2147483797" r:id="rId15"/>
    <p:sldLayoutId id="2147483798" r:id="rId16"/>
    <p:sldLayoutId id="2147483799" r:id="rId17"/>
    <p:sldLayoutId id="2147483800" r:id="rId18"/>
    <p:sldLayoutId id="2147483801" r:id="rId19"/>
    <p:sldLayoutId id="2147483802" r:id="rId20"/>
    <p:sldLayoutId id="2147483803" r:id="rId21"/>
    <p:sldLayoutId id="2147483804" r:id="rId22"/>
    <p:sldLayoutId id="2147483805" r:id="rId23"/>
    <p:sldLayoutId id="2147483806" r:id="rId24"/>
    <p:sldLayoutId id="2147483807" r:id="rId25"/>
    <p:sldLayoutId id="2147483808" r:id="rId26"/>
    <p:sldLayoutId id="2147483809" r:id="rId27"/>
    <p:sldLayoutId id="2147483810" r:id="rId28"/>
    <p:sldLayoutId id="2147483811" r:id="rId29"/>
    <p:sldLayoutId id="2147483812" r:id="rId30"/>
    <p:sldLayoutId id="2147483813" r:id="rId31"/>
    <p:sldLayoutId id="2147483814" r:id="rId32"/>
    <p:sldLayoutId id="2147483815" r:id="rId33"/>
    <p:sldLayoutId id="2147483816" r:id="rId34"/>
    <p:sldLayoutId id="2147483817" r:id="rId35"/>
    <p:sldLayoutId id="2147483818" r:id="rId36"/>
    <p:sldLayoutId id="2147483819" r:id="rId37"/>
    <p:sldLayoutId id="2147483820" r:id="rId38"/>
    <p:sldLayoutId id="2147483821" r:id="rId39"/>
    <p:sldLayoutId id="2147483822" r:id="rId40"/>
    <p:sldLayoutId id="2147483823" r:id="rId41"/>
    <p:sldLayoutId id="2147483824" r:id="rId42"/>
    <p:sldLayoutId id="2147483825" r:id="rId43"/>
    <p:sldLayoutId id="2147483826" r:id="rId44"/>
    <p:sldLayoutId id="2147483827" r:id="rId45"/>
    <p:sldLayoutId id="2147483828" r:id="rId46"/>
    <p:sldLayoutId id="2147483829" r:id="rId47"/>
    <p:sldLayoutId id="2147483830" r:id="rId48"/>
    <p:sldLayoutId id="2147483831" r:id="rId49"/>
    <p:sldLayoutId id="2147483832" r:id="rId50"/>
    <p:sldLayoutId id="2147483833" r:id="rId51"/>
    <p:sldLayoutId id="2147483834" r:id="rId52"/>
    <p:sldLayoutId id="2147483835" r:id="rId53"/>
    <p:sldLayoutId id="2147483836" r:id="rId54"/>
    <p:sldLayoutId id="2147483837" r:id="rId55"/>
    <p:sldLayoutId id="2147483838" r:id="rId56"/>
    <p:sldLayoutId id="2147483839" r:id="rId57"/>
    <p:sldLayoutId id="2147483840" r:id="rId58"/>
    <p:sldLayoutId id="2147483841" r:id="rId59"/>
  </p:sldLayoutIdLst>
  <p:hf hdr="0" ftr="0" dt="0"/>
  <p:txStyles>
    <p:titleStyle>
      <a:lvl1pPr algn="ctr" defTabSz="1218936" rtl="0" eaLnBrk="1" latinLnBrk="0" hangingPunct="1">
        <a:lnSpc>
          <a:spcPct val="86000"/>
        </a:lnSpc>
        <a:spcBef>
          <a:spcPct val="0"/>
        </a:spcBef>
        <a:buNone/>
        <a:defRPr sz="2900" kern="800" spc="-54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50" indent="-228550" algn="l" defTabSz="1218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2000" kern="800" spc="-13">
          <a:solidFill>
            <a:schemeClr val="tx1"/>
          </a:solidFill>
          <a:latin typeface="+mn-lt"/>
          <a:ea typeface="+mn-ea"/>
          <a:cs typeface="+mn-cs"/>
        </a:defRPr>
      </a:lvl1pPr>
      <a:lvl2pPr marL="459218" indent="-230667" algn="l" defTabSz="1218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500" kern="800">
          <a:solidFill>
            <a:schemeClr val="tx1"/>
          </a:solidFill>
          <a:latin typeface="+mn-lt"/>
          <a:ea typeface="+mn-ea"/>
          <a:cs typeface="+mn-cs"/>
        </a:defRPr>
      </a:lvl2pPr>
      <a:lvl3pPr marL="687768" indent="-228550" algn="l" defTabSz="1218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>
          <a:solidFill>
            <a:schemeClr val="tx1"/>
          </a:solidFill>
          <a:latin typeface="+mn-lt"/>
          <a:ea typeface="+mn-ea"/>
          <a:cs typeface="+mn-cs"/>
        </a:defRPr>
      </a:lvl3pPr>
      <a:lvl4pPr marL="916318" indent="-228550" algn="l" defTabSz="1218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500" kern="800">
          <a:solidFill>
            <a:schemeClr val="tx1"/>
          </a:solidFill>
          <a:latin typeface="+mn-lt"/>
          <a:ea typeface="+mn-ea"/>
          <a:cs typeface="+mn-cs"/>
        </a:defRPr>
      </a:lvl4pPr>
      <a:lvl5pPr marL="1144868" indent="-228550" algn="l" defTabSz="1218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500" kern="800">
          <a:solidFill>
            <a:schemeClr val="tx1"/>
          </a:solidFill>
          <a:latin typeface="+mn-lt"/>
          <a:ea typeface="+mn-ea"/>
          <a:cs typeface="+mn-cs"/>
        </a:defRPr>
      </a:lvl5pPr>
      <a:lvl6pPr marL="3352072" indent="-304733" algn="l" defTabSz="1218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540" indent="-304733" algn="l" defTabSz="1218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007" indent="-304733" algn="l" defTabSz="1218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477" indent="-304733" algn="l" defTabSz="1218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3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68" algn="l" defTabSz="121893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36" algn="l" defTabSz="121893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03" algn="l" defTabSz="121893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871" algn="l" defTabSz="121893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339" algn="l" defTabSz="121893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806" algn="l" defTabSz="121893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273" algn="l" defTabSz="121893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742" algn="l" defTabSz="121893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5.sv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hyperlink" Target="consultantplus://offline/ref=D5D105AAFB970C7DFF4C5C2E24C934AF262C547837791B41F8E281FB54A1FB1C4181B32F3FD309D50CFD3A459CEE0034EA30CBEA4FC5pBD6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8">
            <a:extLst>
              <a:ext uri="{FF2B5EF4-FFF2-40B4-BE49-F238E27FC236}">
                <a16:creationId xmlns:a16="http://schemas.microsoft.com/office/drawing/2014/main" xmlns="" id="{A3D43B73-2B0A-4CDF-8104-3D3F930D4D40}"/>
              </a:ext>
            </a:extLst>
          </p:cNvPr>
          <p:cNvSpPr/>
          <p:nvPr/>
        </p:nvSpPr>
        <p:spPr>
          <a:xfrm>
            <a:off x="0" y="0"/>
            <a:ext cx="12207147" cy="6872428"/>
          </a:xfrm>
          <a:prstGeom prst="rect">
            <a:avLst/>
          </a:prstGeom>
          <a:solidFill>
            <a:schemeClr val="bg1">
              <a:lumMod val="20000"/>
              <a:lumOff val="80000"/>
            </a:schemeClr>
          </a:solidFill>
          <a:ln>
            <a:noFill/>
          </a:ln>
          <a:effectLst>
            <a:innerShdw blurRad="977900" dist="698500" dir="13500000">
              <a:prstClr val="black">
                <a:alpha val="12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89" tIns="45695" rIns="91389" bIns="45695" rtlCol="0" anchor="ctr"/>
          <a:lstStyle/>
          <a:p>
            <a:pPr algn="ctr" defTabSz="1218936"/>
            <a:endParaRPr lang="en-US" sz="2400" dirty="0">
              <a:solidFill>
                <a:srgbClr val="485068"/>
              </a:solidFill>
            </a:endParaRP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2D098E04-0D9A-4FFF-8285-F85E5F6A281D}"/>
              </a:ext>
            </a:extLst>
          </p:cNvPr>
          <p:cNvSpPr/>
          <p:nvPr/>
        </p:nvSpPr>
        <p:spPr>
          <a:xfrm>
            <a:off x="8041327" y="1170631"/>
            <a:ext cx="4823412" cy="4825157"/>
          </a:xfrm>
          <a:prstGeom prst="ellipse">
            <a:avLst/>
          </a:prstGeom>
          <a:solidFill>
            <a:schemeClr val="tx1">
              <a:alpha val="2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89" tIns="45695" rIns="91389" bIns="45695" rtlCol="0" anchor="ctr"/>
          <a:lstStyle/>
          <a:p>
            <a:pPr algn="ctr" defTabSz="1218936"/>
            <a:endParaRPr lang="ru-RU" sz="2400">
              <a:solidFill>
                <a:srgbClr val="485068"/>
              </a:solidFill>
            </a:endParaRP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xmlns="" id="{67D47922-63F6-44C1-9315-F6D621A4F131}"/>
              </a:ext>
            </a:extLst>
          </p:cNvPr>
          <p:cNvSpPr/>
          <p:nvPr/>
        </p:nvSpPr>
        <p:spPr>
          <a:xfrm>
            <a:off x="7499188" y="1343608"/>
            <a:ext cx="4477584" cy="4479203"/>
          </a:xfrm>
          <a:prstGeom prst="ellipse">
            <a:avLst/>
          </a:prstGeom>
          <a:solidFill>
            <a:schemeClr val="tx1">
              <a:alpha val="2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89" tIns="45695" rIns="91389" bIns="45695" rtlCol="0" anchor="ctr"/>
          <a:lstStyle/>
          <a:p>
            <a:pPr algn="ctr" defTabSz="1218936"/>
            <a:endParaRPr lang="ru-RU" sz="2400">
              <a:solidFill>
                <a:srgbClr val="485068"/>
              </a:solidFill>
            </a:endParaRP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xmlns="" id="{C9545F2A-6B36-48F4-9F15-94670C7277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-3265833" y="-244482"/>
            <a:ext cx="6360640" cy="695484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06577" y="6274794"/>
            <a:ext cx="6674897" cy="21544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 defTabSz="1218936"/>
            <a:r>
              <a:rPr lang="ru-RU" sz="1400" dirty="0">
                <a:solidFill>
                  <a:srgbClr val="485068">
                    <a:lumMod val="75000"/>
                  </a:srgb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ХАНТЫ-МАНСИЙСК </a:t>
            </a:r>
            <a:r>
              <a:rPr lang="ru-RU" sz="1400" dirty="0" smtClean="0">
                <a:solidFill>
                  <a:srgbClr val="485068">
                    <a:lumMod val="75000"/>
                  </a:srgb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2023</a:t>
            </a:r>
            <a:endParaRPr lang="ru-RU" sz="1400" dirty="0">
              <a:solidFill>
                <a:srgbClr val="485068">
                  <a:lumMod val="75000"/>
                </a:srgb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8C0A38DE-7E13-4312-9AFA-866AA71C4C95}"/>
              </a:ext>
            </a:extLst>
          </p:cNvPr>
          <p:cNvSpPr txBox="1"/>
          <p:nvPr/>
        </p:nvSpPr>
        <p:spPr>
          <a:xfrm>
            <a:off x="406577" y="3633148"/>
            <a:ext cx="6674897" cy="984885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 defTabSz="1218936"/>
            <a:r>
              <a:rPr lang="ru-RU" sz="3200" b="1" dirty="0" smtClean="0">
                <a:solidFill>
                  <a:srgbClr val="485068">
                    <a:lumMod val="75000"/>
                  </a:srgbClr>
                </a:solidFill>
                <a:latin typeface="Roboto Condensed" panose="02000000000000000000" pitchFamily="2" charset="0"/>
              </a:rPr>
              <a:t>О признаках и рисках дробления бизнеса</a:t>
            </a:r>
            <a:endParaRPr lang="ru-RU" sz="3200" b="1" dirty="0">
              <a:solidFill>
                <a:srgbClr val="485068">
                  <a:lumMod val="75000"/>
                </a:srgbClr>
              </a:solidFill>
              <a:latin typeface="Roboto Condensed" panose="02000000000000000000" pitchFamily="2" charset="0"/>
            </a:endParaRPr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xmlns="" id="{DDD2DFE2-36D3-4077-B310-A4A306248813}"/>
              </a:ext>
            </a:extLst>
          </p:cNvPr>
          <p:cNvSpPr/>
          <p:nvPr/>
        </p:nvSpPr>
        <p:spPr>
          <a:xfrm>
            <a:off x="8838631" y="1343608"/>
            <a:ext cx="4477584" cy="4479203"/>
          </a:xfrm>
          <a:prstGeom prst="ellipse">
            <a:avLst/>
          </a:prstGeom>
          <a:solidFill>
            <a:schemeClr val="tx1">
              <a:alpha val="2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89" tIns="45695" rIns="91389" bIns="45695" rtlCol="0" anchor="ctr"/>
          <a:lstStyle/>
          <a:p>
            <a:pPr algn="ctr" defTabSz="1218936"/>
            <a:endParaRPr lang="ru-RU" sz="2400">
              <a:solidFill>
                <a:srgbClr val="485068"/>
              </a:solidFill>
            </a:endParaRPr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xmlns="" id="{2C5E3CF3-F051-4B9C-B76D-79CD7C30A657}"/>
              </a:ext>
            </a:extLst>
          </p:cNvPr>
          <p:cNvSpPr/>
          <p:nvPr/>
        </p:nvSpPr>
        <p:spPr>
          <a:xfrm>
            <a:off x="9752916" y="1343608"/>
            <a:ext cx="4477584" cy="4479203"/>
          </a:xfrm>
          <a:prstGeom prst="ellipse">
            <a:avLst/>
          </a:prstGeom>
          <a:solidFill>
            <a:schemeClr val="tx1">
              <a:alpha val="2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89" tIns="45695" rIns="91389" bIns="45695" rtlCol="0" anchor="ctr"/>
          <a:lstStyle/>
          <a:p>
            <a:pPr algn="ctr" defTabSz="1218936"/>
            <a:endParaRPr lang="ru-RU" sz="2400">
              <a:solidFill>
                <a:srgbClr val="485068"/>
              </a:solidFill>
            </a:endParaRPr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xmlns="" id="{1B118B0D-A6FC-44CF-8F47-E55AEAFDB16A}"/>
              </a:ext>
            </a:extLst>
          </p:cNvPr>
          <p:cNvSpPr/>
          <p:nvPr/>
        </p:nvSpPr>
        <p:spPr>
          <a:xfrm>
            <a:off x="10667197" y="1343608"/>
            <a:ext cx="4477584" cy="4479203"/>
          </a:xfrm>
          <a:prstGeom prst="ellipse">
            <a:avLst/>
          </a:prstGeom>
          <a:solidFill>
            <a:schemeClr val="tx1">
              <a:alpha val="2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89" tIns="45695" rIns="91389" bIns="45695" rtlCol="0" anchor="ctr"/>
          <a:lstStyle/>
          <a:p>
            <a:pPr algn="ctr" defTabSz="1218936"/>
            <a:endParaRPr lang="ru-RU" sz="2400">
              <a:solidFill>
                <a:srgbClr val="485068"/>
              </a:solidFill>
            </a:endParaRPr>
          </a:p>
        </p:txBody>
      </p:sp>
      <p:pic>
        <p:nvPicPr>
          <p:cNvPr id="5" name="Рисунок 4" descr="Изображение выглядит как игрушка, смотрит, день рождения, торт&#10;&#10;Автоматически созданное описание">
            <a:extLst>
              <a:ext uri="{FF2B5EF4-FFF2-40B4-BE49-F238E27FC236}">
                <a16:creationId xmlns:a16="http://schemas.microsoft.com/office/drawing/2014/main" xmlns="" id="{03E9FCAF-1E2B-4013-BEA3-4C253B2ABA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32281" y="1557586"/>
            <a:ext cx="6594867" cy="3848397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BE76470C-7B16-4ECC-AE33-11DF6391A8D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8920646" y="2930907"/>
            <a:ext cx="683987" cy="702241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</p:pic>
      <p:pic>
        <p:nvPicPr>
          <p:cNvPr id="16" name="Изображение 10" descr="FNS_vizitka_for_rukovodstvo.pn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06577" y="196529"/>
            <a:ext cx="1872208" cy="1948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8C0A38DE-7E13-4312-9AFA-866AA71C4C95}"/>
              </a:ext>
            </a:extLst>
          </p:cNvPr>
          <p:cNvSpPr txBox="1"/>
          <p:nvPr/>
        </p:nvSpPr>
        <p:spPr>
          <a:xfrm>
            <a:off x="2477876" y="512514"/>
            <a:ext cx="9729275" cy="83099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defTabSz="1218936"/>
            <a:r>
              <a:rPr lang="ru-RU" b="1" dirty="0" smtClean="0">
                <a:solidFill>
                  <a:srgbClr val="485068">
                    <a:lumMod val="75000"/>
                  </a:srgbClr>
                </a:solidFill>
                <a:latin typeface="Roboto Condensed" panose="02000000000000000000" pitchFamily="2" charset="0"/>
              </a:rPr>
              <a:t>Заместитель руководителя </a:t>
            </a:r>
            <a:r>
              <a:rPr lang="ru-RU" b="1" dirty="0">
                <a:solidFill>
                  <a:srgbClr val="485068">
                    <a:lumMod val="75000"/>
                  </a:srgbClr>
                </a:solidFill>
                <a:latin typeface="Roboto Condensed" panose="02000000000000000000" pitchFamily="2" charset="0"/>
              </a:rPr>
              <a:t>УФНС РОССИИ ПО ХАНТЫ-МАНСИЙСКОМУ АВТОНОМНОМУ ОКРУГУ – ЮГРЕ </a:t>
            </a:r>
          </a:p>
          <a:p>
            <a:pPr defTabSz="1218936"/>
            <a:r>
              <a:rPr lang="ru-RU" b="1" dirty="0" smtClean="0">
                <a:solidFill>
                  <a:srgbClr val="485068">
                    <a:lumMod val="75000"/>
                  </a:srgbClr>
                </a:solidFill>
                <a:latin typeface="Roboto Condensed" panose="02000000000000000000" pitchFamily="2" charset="0"/>
              </a:rPr>
              <a:t>А.Л. Ульянов</a:t>
            </a:r>
            <a:endParaRPr lang="ru-RU" b="1" dirty="0">
              <a:solidFill>
                <a:srgbClr val="485068">
                  <a:lumMod val="75000"/>
                </a:srgbClr>
              </a:solidFill>
              <a:latin typeface="Roboto Condens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747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8">
            <a:extLst>
              <a:ext uri="{FF2B5EF4-FFF2-40B4-BE49-F238E27FC236}">
                <a16:creationId xmlns:a16="http://schemas.microsoft.com/office/drawing/2014/main" xmlns="" id="{EC23726F-899C-4D2F-9B92-56857361E210}"/>
              </a:ext>
            </a:extLst>
          </p:cNvPr>
          <p:cNvSpPr/>
          <p:nvPr/>
        </p:nvSpPr>
        <p:spPr>
          <a:xfrm>
            <a:off x="0" y="2"/>
            <a:ext cx="12323254" cy="68595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977900" dist="698500" dir="13500000">
              <a:prstClr val="black">
                <a:alpha val="12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17" name="Rectangle 2">
            <a:extLst>
              <a:ext uri="{FF2B5EF4-FFF2-40B4-BE49-F238E27FC236}">
                <a16:creationId xmlns:a16="http://schemas.microsoft.com/office/drawing/2014/main" xmlns="" id="{EABBF177-B906-4130-81D0-CDC9F01E8134}"/>
              </a:ext>
            </a:extLst>
          </p:cNvPr>
          <p:cNvSpPr/>
          <p:nvPr/>
        </p:nvSpPr>
        <p:spPr>
          <a:xfrm>
            <a:off x="1" y="1"/>
            <a:ext cx="2819268" cy="808650"/>
          </a:xfrm>
          <a:prstGeom prst="rect">
            <a:avLst/>
          </a:prstGeom>
          <a:solidFill>
            <a:srgbClr val="FCFCFC">
              <a:alpha val="8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485068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xmlns="" id="{6077BD4E-3393-4ACE-A641-CD63F6A5243F}"/>
              </a:ext>
            </a:extLst>
          </p:cNvPr>
          <p:cNvSpPr/>
          <p:nvPr/>
        </p:nvSpPr>
        <p:spPr>
          <a:xfrm>
            <a:off x="3143263" y="1"/>
            <a:ext cx="9179990" cy="808650"/>
          </a:xfrm>
          <a:prstGeom prst="rect">
            <a:avLst/>
          </a:prstGeom>
          <a:solidFill>
            <a:srgbClr val="FCF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>
              <a:ln>
                <a:noFill/>
              </a:ln>
              <a:solidFill>
                <a:srgbClr val="485068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xmlns="" id="{D00E59DA-2391-445E-8DCC-DDB7C0381E5B}"/>
              </a:ext>
            </a:extLst>
          </p:cNvPr>
          <p:cNvSpPr txBox="1">
            <a:spLocks/>
          </p:cNvSpPr>
          <p:nvPr/>
        </p:nvSpPr>
        <p:spPr>
          <a:xfrm>
            <a:off x="843366" y="-1"/>
            <a:ext cx="2299897" cy="80865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Autofit/>
          </a:bodyPr>
          <a:lstStyle>
            <a:defPPr>
              <a:defRPr lang="ru-RU"/>
            </a:defPPr>
            <a:lvl1pPr indent="0" defTabSz="1219170">
              <a:spcBef>
                <a:spcPts val="0"/>
              </a:spcBef>
              <a:buClr>
                <a:schemeClr val="accent1"/>
              </a:buClr>
              <a:buFont typeface="Arial" panose="020B0604020202020204" pitchFamily="34" charset="0"/>
              <a:buNone/>
              <a:tabLst>
                <a:tab pos="342900" algn="l"/>
              </a:tabLst>
              <a:defRPr sz="1100" kern="800" spc="-13">
                <a:solidFill>
                  <a:schemeClr val="tx1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609585" indent="0" algn="ctr" defTabSz="121917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 defTabSz="121917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 defTabSz="121917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 defTabSz="121917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 defTabSz="1219170">
              <a:spcBef>
                <a:spcPct val="20000"/>
              </a:spcBef>
              <a:buFont typeface="Arial" panose="020B0604020202020204" pitchFamily="34" charset="0"/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 defTabSz="1219170">
              <a:spcBef>
                <a:spcPct val="20000"/>
              </a:spcBef>
              <a:buFont typeface="Arial" panose="020B0604020202020204" pitchFamily="34" charset="0"/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 defTabSz="1219170">
              <a:spcBef>
                <a:spcPct val="20000"/>
              </a:spcBef>
              <a:buFont typeface="Arial" panose="020B0604020202020204" pitchFamily="34" charset="0"/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 defTabSz="1219170">
              <a:spcBef>
                <a:spcPct val="20000"/>
              </a:spcBef>
              <a:buFont typeface="Arial" panose="020B0604020202020204" pitchFamily="34" charset="0"/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buClr>
                <a:srgbClr val="4F81BD"/>
              </a:buClr>
            </a:pPr>
            <a:r>
              <a:rPr lang="ru-RU" dirty="0" smtClean="0">
                <a:solidFill>
                  <a:prstClr val="black">
                    <a:lumMod val="50000"/>
                  </a:prstClr>
                </a:solidFill>
              </a:rPr>
              <a:t>О НАЛОГОВЫХ ПОСЛЕДСТВИЯХ ДРОБЛЕНИЯ БИЗНЕСА</a:t>
            </a:r>
            <a:endParaRPr lang="ru-RU" dirty="0">
              <a:solidFill>
                <a:prstClr val="black">
                  <a:lumMod val="50000"/>
                </a:prstClr>
              </a:solidFill>
            </a:endParaRPr>
          </a:p>
        </p:txBody>
      </p:sp>
      <p:sp>
        <p:nvSpPr>
          <p:cNvPr id="21" name="Rectangle 6">
            <a:extLst>
              <a:ext uri="{FF2B5EF4-FFF2-40B4-BE49-F238E27FC236}">
                <a16:creationId xmlns:a16="http://schemas.microsoft.com/office/drawing/2014/main" xmlns="" id="{7C05437C-BE4A-4ECD-BDF7-9877A0D31F15}"/>
              </a:ext>
            </a:extLst>
          </p:cNvPr>
          <p:cNvSpPr/>
          <p:nvPr/>
        </p:nvSpPr>
        <p:spPr>
          <a:xfrm>
            <a:off x="0" y="1"/>
            <a:ext cx="83321" cy="808650"/>
          </a:xfrm>
          <a:prstGeom prst="rect">
            <a:avLst/>
          </a:prstGeom>
          <a:gradFill>
            <a:gsLst>
              <a:gs pos="0">
                <a:srgbClr val="0070C0"/>
              </a:gs>
              <a:gs pos="100000">
                <a:srgbClr val="77E5FB"/>
              </a:gs>
            </a:gsLst>
            <a:lin ang="174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u-RU"/>
          </a:p>
        </p:txBody>
      </p:sp>
      <p:pic>
        <p:nvPicPr>
          <p:cNvPr id="23" name="Picture 28" descr="https://img-fotki.yandex.ru/get/5505/200418627.78/0_11df9f_c6cae5c0_ori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576" y="118569"/>
            <a:ext cx="673026" cy="571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Subtitle 2">
            <a:extLst>
              <a:ext uri="{FF2B5EF4-FFF2-40B4-BE49-F238E27FC236}">
                <a16:creationId xmlns:a16="http://schemas.microsoft.com/office/drawing/2014/main" xmlns="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3286895" y="1"/>
            <a:ext cx="8903520" cy="80865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tabLst>
                <a:tab pos="347337" algn="l"/>
              </a:tabLst>
            </a:pP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Основные признаки 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дробления </a:t>
            </a: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бизнеса</a:t>
            </a:r>
            <a:endParaRPr lang="ru-RU" b="1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9948660"/>
              </p:ext>
            </p:extLst>
          </p:nvPr>
        </p:nvGraphicFramePr>
        <p:xfrm>
          <a:off x="272205" y="1125538"/>
          <a:ext cx="11909030" cy="4563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4284"/>
                <a:gridCol w="10999479"/>
                <a:gridCol w="215267"/>
              </a:tblGrid>
              <a:tr h="1063299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ru-RU" sz="1400" dirty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26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снижение налоговой нагрузки компании на общей системе налогообложения после появления новых партнеров, использующих спецрежимы или льготы;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800" b="0" dirty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041932">
                <a:tc>
                  <a:txBody>
                    <a:bodyPr/>
                    <a:lstStyle/>
                    <a:p>
                      <a:pPr algn="l"/>
                      <a:endParaRPr lang="ru-RU" sz="1400" dirty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26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перевод сотрудников в новые фирмы без изменения функций и рабочих мест;</a:t>
                      </a:r>
                      <a:endParaRPr lang="ru-RU" sz="2000" b="1" dirty="0" smtClean="0">
                        <a:latin typeface="+mj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800" dirty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0015">
                <a:tc>
                  <a:txBody>
                    <a:bodyPr/>
                    <a:lstStyle/>
                    <a:p>
                      <a:pPr algn="l"/>
                      <a:endParaRPr lang="ru-RU" sz="140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26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взаимозависимость;</a:t>
                      </a:r>
                    </a:p>
                    <a:p>
                      <a:pPr marL="0" marR="0" indent="0" algn="just" defTabSz="926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dirty="0" smtClean="0">
                        <a:latin typeface="+mj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800" dirty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41178">
                <a:tc>
                  <a:txBody>
                    <a:bodyPr/>
                    <a:lstStyle/>
                    <a:p>
                      <a:pPr algn="l"/>
                      <a:endParaRPr lang="ru-RU" sz="140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1100"/>
                        </a:spcBef>
                        <a:spcAft>
                          <a:spcPts val="0"/>
                        </a:spcAft>
                        <a:buClr>
                          <a:prstClr val="black"/>
                        </a:buClr>
                        <a:buSzTx/>
                        <a:buFont typeface="Wingdings" panose="05000000000000000000" pitchFamily="2" charset="2"/>
                        <a:buNone/>
                        <a:tabLst>
                          <a:tab pos="342900" algn="l"/>
                        </a:tabLst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Calibri"/>
                          <a:cs typeface="Symbol"/>
                        </a:rPr>
                        <a:t>взаимосвязанные виды деятельности, направленные на достижение общего результата;</a:t>
                      </a:r>
                    </a:p>
                    <a:p>
                      <a:pPr marL="0" marR="0" indent="0" algn="just" defTabSz="926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dirty="0" smtClean="0">
                        <a:latin typeface="+mj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80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46911">
                <a:tc>
                  <a:txBody>
                    <a:bodyPr/>
                    <a:lstStyle/>
                    <a:p>
                      <a:pPr algn="l"/>
                      <a:endParaRPr lang="ru-RU" sz="1400" dirty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1100"/>
                        </a:spcBef>
                        <a:spcAft>
                          <a:spcPts val="0"/>
                        </a:spcAft>
                        <a:buClr>
                          <a:prstClr val="black"/>
                        </a:buClr>
                        <a:buSzTx/>
                        <a:buFont typeface="Wingdings" panose="05000000000000000000" pitchFamily="2" charset="2"/>
                        <a:buNone/>
                        <a:tabLst>
                          <a:tab pos="342900" algn="l"/>
                        </a:tabLst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Calibri"/>
                          <a:cs typeface="Symbol"/>
                        </a:rPr>
                        <a:t>общие поставщики и покупатели, помещения, сайты, контактные телефоны.</a:t>
                      </a:r>
                    </a:p>
                    <a:p>
                      <a:pPr marL="0" marR="0" indent="0" algn="just" defTabSz="926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dirty="0" smtClean="0">
                        <a:latin typeface="+mj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800" dirty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3" name="Овал 32"/>
          <p:cNvSpPr/>
          <p:nvPr/>
        </p:nvSpPr>
        <p:spPr>
          <a:xfrm>
            <a:off x="628867" y="3429794"/>
            <a:ext cx="122312" cy="122312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1"/>
          <p:cNvSpPr txBox="1"/>
          <p:nvPr/>
        </p:nvSpPr>
        <p:spPr>
          <a:xfrm>
            <a:off x="11876771" y="6438002"/>
            <a:ext cx="313642" cy="26389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b="1" dirty="0">
                <a:solidFill>
                  <a:srgbClr val="0070C0"/>
                </a:solidFill>
                <a:latin typeface="Arial Narrow" panose="020B0606020202030204" pitchFamily="34" charset="0"/>
              </a:rPr>
              <a:t>1</a:t>
            </a:r>
          </a:p>
        </p:txBody>
      </p:sp>
      <p:sp>
        <p:nvSpPr>
          <p:cNvPr id="30" name="Овал 29"/>
          <p:cNvSpPr/>
          <p:nvPr/>
        </p:nvSpPr>
        <p:spPr>
          <a:xfrm>
            <a:off x="627039" y="2637706"/>
            <a:ext cx="122312" cy="122312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Овал 33"/>
          <p:cNvSpPr/>
          <p:nvPr/>
        </p:nvSpPr>
        <p:spPr>
          <a:xfrm>
            <a:off x="628608" y="4303231"/>
            <a:ext cx="122312" cy="122312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Овал 35"/>
          <p:cNvSpPr/>
          <p:nvPr/>
        </p:nvSpPr>
        <p:spPr>
          <a:xfrm>
            <a:off x="628867" y="5157986"/>
            <a:ext cx="122312" cy="122312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Овал 36"/>
          <p:cNvSpPr/>
          <p:nvPr/>
        </p:nvSpPr>
        <p:spPr>
          <a:xfrm>
            <a:off x="617816" y="1557586"/>
            <a:ext cx="122312" cy="122312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982638" y="5878066"/>
            <a:ext cx="10945215" cy="400110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Письма </a:t>
            </a:r>
            <a:r>
              <a:rPr lang="ru-RU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ФНС России от 11.08.2017 № СА-4-7/15895@, от 10.03.2021 № БВ-4-7/3060@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453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8">
            <a:extLst>
              <a:ext uri="{FF2B5EF4-FFF2-40B4-BE49-F238E27FC236}">
                <a16:creationId xmlns="" xmlns:a16="http://schemas.microsoft.com/office/drawing/2014/main" id="{EC23726F-899C-4D2F-9B92-56857361E210}"/>
              </a:ext>
            </a:extLst>
          </p:cNvPr>
          <p:cNvSpPr/>
          <p:nvPr/>
        </p:nvSpPr>
        <p:spPr>
          <a:xfrm>
            <a:off x="0" y="2"/>
            <a:ext cx="12323254" cy="68595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977900" dist="698500" dir="13500000">
              <a:prstClr val="black">
                <a:alpha val="12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>
              <a:solidFill>
                <a:srgbClr val="1F497D">
                  <a:lumMod val="60000"/>
                  <a:lumOff val="40000"/>
                </a:srgbClr>
              </a:solidFill>
              <a:latin typeface="Arial Narrow" panose="020B0606020202030204" pitchFamily="34" charset="0"/>
            </a:endParaRPr>
          </a:p>
        </p:txBody>
      </p:sp>
      <p:sp>
        <p:nvSpPr>
          <p:cNvPr id="17" name="Rectangle 2">
            <a:extLst>
              <a:ext uri="{FF2B5EF4-FFF2-40B4-BE49-F238E27FC236}">
                <a16:creationId xmlns="" xmlns:a16="http://schemas.microsoft.com/office/drawing/2014/main" id="{EABBF177-B906-4130-81D0-CDC9F01E8134}"/>
              </a:ext>
            </a:extLst>
          </p:cNvPr>
          <p:cNvSpPr/>
          <p:nvPr/>
        </p:nvSpPr>
        <p:spPr>
          <a:xfrm>
            <a:off x="1" y="1"/>
            <a:ext cx="2819268" cy="808650"/>
          </a:xfrm>
          <a:prstGeom prst="rect">
            <a:avLst/>
          </a:prstGeom>
          <a:solidFill>
            <a:srgbClr val="FCFCFC">
              <a:alpha val="8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defRPr/>
            </a:pPr>
            <a:endParaRPr lang="ru-RU" sz="2400" dirty="0">
              <a:solidFill>
                <a:srgbClr val="485068"/>
              </a:solidFill>
              <a:latin typeface="Open Sans Light"/>
            </a:endParaRPr>
          </a:p>
        </p:txBody>
      </p:sp>
      <p:sp>
        <p:nvSpPr>
          <p:cNvPr id="18" name="Rectangle 3">
            <a:extLst>
              <a:ext uri="{FF2B5EF4-FFF2-40B4-BE49-F238E27FC236}">
                <a16:creationId xmlns="" xmlns:a16="http://schemas.microsoft.com/office/drawing/2014/main" id="{6077BD4E-3393-4ACE-A641-CD63F6A5243F}"/>
              </a:ext>
            </a:extLst>
          </p:cNvPr>
          <p:cNvSpPr/>
          <p:nvPr/>
        </p:nvSpPr>
        <p:spPr>
          <a:xfrm>
            <a:off x="3143263" y="1"/>
            <a:ext cx="9179990" cy="808650"/>
          </a:xfrm>
          <a:prstGeom prst="rect">
            <a:avLst/>
          </a:prstGeom>
          <a:solidFill>
            <a:srgbClr val="FCF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defRPr/>
            </a:pPr>
            <a:endParaRPr lang="ru-RU" sz="2400">
              <a:solidFill>
                <a:srgbClr val="485068"/>
              </a:solidFill>
              <a:latin typeface="Open Sans Light"/>
            </a:endParaRPr>
          </a:p>
        </p:txBody>
      </p:sp>
      <p:sp>
        <p:nvSpPr>
          <p:cNvPr id="20" name="Subtitle 2">
            <a:extLst>
              <a:ext uri="{FF2B5EF4-FFF2-40B4-BE49-F238E27FC236}">
                <a16:creationId xmlns="" xmlns:a16="http://schemas.microsoft.com/office/drawing/2014/main" id="{D00E59DA-2391-445E-8DCC-DDB7C0381E5B}"/>
              </a:ext>
            </a:extLst>
          </p:cNvPr>
          <p:cNvSpPr txBox="1">
            <a:spLocks/>
          </p:cNvSpPr>
          <p:nvPr/>
        </p:nvSpPr>
        <p:spPr>
          <a:xfrm>
            <a:off x="843366" y="-1"/>
            <a:ext cx="2299897" cy="80865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Autofit/>
          </a:bodyPr>
          <a:lstStyle>
            <a:defPPr>
              <a:defRPr lang="ru-RU"/>
            </a:defPPr>
            <a:lvl1pPr indent="0" defTabSz="1219170">
              <a:spcBef>
                <a:spcPts val="0"/>
              </a:spcBef>
              <a:buClr>
                <a:schemeClr val="accent1"/>
              </a:buClr>
              <a:buFont typeface="Arial" panose="020B0604020202020204" pitchFamily="34" charset="0"/>
              <a:buNone/>
              <a:tabLst>
                <a:tab pos="342900" algn="l"/>
              </a:tabLst>
              <a:defRPr sz="1100" kern="800" spc="-13">
                <a:solidFill>
                  <a:schemeClr val="tx1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609585" indent="0" algn="ctr" defTabSz="121917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 defTabSz="121917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 defTabSz="121917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 defTabSz="121917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 defTabSz="1219170">
              <a:spcBef>
                <a:spcPct val="20000"/>
              </a:spcBef>
              <a:buFont typeface="Arial" panose="020B0604020202020204" pitchFamily="34" charset="0"/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 defTabSz="1219170">
              <a:spcBef>
                <a:spcPct val="20000"/>
              </a:spcBef>
              <a:buFont typeface="Arial" panose="020B0604020202020204" pitchFamily="34" charset="0"/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 defTabSz="1219170">
              <a:spcBef>
                <a:spcPct val="20000"/>
              </a:spcBef>
              <a:buFont typeface="Arial" panose="020B0604020202020204" pitchFamily="34" charset="0"/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 defTabSz="1219170">
              <a:spcBef>
                <a:spcPct val="20000"/>
              </a:spcBef>
              <a:buFont typeface="Arial" panose="020B0604020202020204" pitchFamily="34" charset="0"/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buClr>
                <a:srgbClr val="4F81BD"/>
              </a:buClr>
            </a:pPr>
            <a:r>
              <a:rPr lang="ru-RU" dirty="0" smtClean="0">
                <a:solidFill>
                  <a:prstClr val="black">
                    <a:lumMod val="50000"/>
                  </a:prstClr>
                </a:solidFill>
              </a:rPr>
              <a:t>О НАЛОГОВЫХ ПОСЛЕДСТВИЯХ ДРОБЛЕНИЯ БИЗНЕСА</a:t>
            </a:r>
            <a:endParaRPr lang="ru-RU" dirty="0">
              <a:solidFill>
                <a:prstClr val="black">
                  <a:lumMod val="50000"/>
                </a:prstClr>
              </a:solidFill>
            </a:endParaRPr>
          </a:p>
        </p:txBody>
      </p:sp>
      <p:sp>
        <p:nvSpPr>
          <p:cNvPr id="21" name="Rectangle 6">
            <a:extLst>
              <a:ext uri="{FF2B5EF4-FFF2-40B4-BE49-F238E27FC236}">
                <a16:creationId xmlns="" xmlns:a16="http://schemas.microsoft.com/office/drawing/2014/main" id="{7C05437C-BE4A-4ECD-BDF7-9877A0D31F15}"/>
              </a:ext>
            </a:extLst>
          </p:cNvPr>
          <p:cNvSpPr/>
          <p:nvPr/>
        </p:nvSpPr>
        <p:spPr>
          <a:xfrm>
            <a:off x="0" y="1"/>
            <a:ext cx="83321" cy="808650"/>
          </a:xfrm>
          <a:prstGeom prst="rect">
            <a:avLst/>
          </a:prstGeom>
          <a:gradFill>
            <a:gsLst>
              <a:gs pos="0">
                <a:srgbClr val="0070C0"/>
              </a:gs>
              <a:gs pos="100000">
                <a:srgbClr val="77E5FB"/>
              </a:gs>
            </a:gsLst>
            <a:lin ang="174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23" name="Picture 28" descr="https://img-fotki.yandex.ru/get/5505/200418627.78/0_11df9f_c6cae5c0_ori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21" y="116661"/>
            <a:ext cx="673026" cy="571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Subtitle 2">
            <a:extLst>
              <a:ext uri="{FF2B5EF4-FFF2-40B4-BE49-F238E27FC236}">
                <a16:creationId xmlns="" xmlns:a16="http://schemas.microsoft.com/office/drawing/2014/main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3286895" y="1"/>
            <a:ext cx="8903520" cy="80865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buClr>
                <a:srgbClr val="4F81BD"/>
              </a:buClr>
              <a:tabLst>
                <a:tab pos="347337" algn="l"/>
              </a:tabLst>
            </a:pPr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Основные признаки </a:t>
            </a:r>
            <a:r>
              <a:rPr lang="ru-RU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дробления </a:t>
            </a:r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бизнеса. Судебная практика.</a:t>
            </a:r>
            <a:endParaRPr lang="ru-RU" b="1" dirty="0">
              <a:solidFill>
                <a:prstClr val="black">
                  <a:lumMod val="75000"/>
                  <a:lumOff val="25000"/>
                </a:prst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TextBox 1"/>
          <p:cNvSpPr txBox="1"/>
          <p:nvPr/>
        </p:nvSpPr>
        <p:spPr>
          <a:xfrm>
            <a:off x="11876771" y="6438002"/>
            <a:ext cx="313642" cy="26389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2</a:t>
            </a:r>
            <a:endParaRPr lang="ru-RU" sz="14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36" name="Овал 35"/>
          <p:cNvSpPr/>
          <p:nvPr/>
        </p:nvSpPr>
        <p:spPr>
          <a:xfrm>
            <a:off x="479246" y="987160"/>
            <a:ext cx="122312" cy="122312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85200" y="848262"/>
            <a:ext cx="105867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1F497D">
                    <a:lumMod val="60000"/>
                    <a:lumOff val="40000"/>
                  </a:srgbClr>
                </a:solidFill>
                <a:latin typeface="Arial Narrow" panose="020B0606020202030204" pitchFamily="34" charset="0"/>
              </a:rPr>
              <a:t>Постановление АС Западно-Сибирского округа </a:t>
            </a:r>
            <a:r>
              <a:rPr lang="ru-RU" sz="2000" b="1" dirty="0">
                <a:solidFill>
                  <a:srgbClr val="1F497D">
                    <a:lumMod val="60000"/>
                    <a:lumOff val="40000"/>
                  </a:srgbClr>
                </a:solidFill>
                <a:latin typeface="Arial Narrow" panose="020B0606020202030204" pitchFamily="34" charset="0"/>
              </a:rPr>
              <a:t>от </a:t>
            </a:r>
            <a:r>
              <a:rPr lang="ru-RU" sz="2000" b="1" dirty="0" smtClean="0">
                <a:solidFill>
                  <a:srgbClr val="1F497D">
                    <a:lumMod val="60000"/>
                    <a:lumOff val="40000"/>
                  </a:srgbClr>
                </a:solidFill>
                <a:latin typeface="Arial Narrow" panose="020B0606020202030204" pitchFamily="34" charset="0"/>
              </a:rPr>
              <a:t>18.10.2022 по делу № А75-14806/2021</a:t>
            </a:r>
            <a:endParaRPr lang="ru-RU" sz="2000" dirty="0">
              <a:solidFill>
                <a:srgbClr val="1F497D">
                  <a:lumMod val="60000"/>
                  <a:lumOff val="40000"/>
                </a:srgbClr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59052" y="1413571"/>
            <a:ext cx="11855848" cy="2090525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 smtClean="0">
              <a:solidFill>
                <a:prstClr val="black"/>
              </a:solidFill>
            </a:endParaRPr>
          </a:p>
          <a:p>
            <a:pPr algn="just"/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Проверкой установлено, что при </a:t>
            </a:r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осуществлении деятельности по реализации продовольственных товаров предпринимателем </a:t>
            </a:r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создана </a:t>
            </a:r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схема ухода от налогообложения по УСН путем формального разделения торговой </a:t>
            </a:r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площади. В этой связи предпринимателю предложено </a:t>
            </a:r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уплатить недоимку по УСН, пени и штраф ввиду неправомерного применения ЕНВД по виду деятельности "розничная торговля, осуществляемая через магазины и павильоны с площадью торгового зала не более 150 квадратных </a:t>
            </a:r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метров", </a:t>
            </a:r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связи с превышением использования предельно допустимой площади торгового зала</a:t>
            </a:r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Суды трех инстанций согласились с позицией налогового органа.</a:t>
            </a:r>
            <a:endParaRPr lang="ru-RU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317440" y="4437907"/>
            <a:ext cx="11855848" cy="200009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Деятельность </a:t>
            </a:r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розничной торговли одновременно осуществлялась и </a:t>
            </a:r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ЮЛ (руководителем </a:t>
            </a:r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учредителем которого являлся </a:t>
            </a:r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ИП) </a:t>
            </a:r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самим ИП на </a:t>
            </a:r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общей торговой площади размером 286,4 кв. м в едином торговом </a:t>
            </a:r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зале. Налоговый орган пришел к выводу о неправомерности </a:t>
            </a:r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применения указанными хозяйствующими </a:t>
            </a:r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субъектами специального налогового режима в виде ЕНВД в виду несоблюдения ими условия, предусмотренного п. 2 ст. 346.26 НК РФ (используемая площадь торгового зала не превышает 150 </a:t>
            </a:r>
            <a:r>
              <a:rPr lang="ru-RU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кв.м</a:t>
            </a:r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.).</a:t>
            </a:r>
          </a:p>
          <a:p>
            <a:r>
              <a:rPr lang="ru-RU" dirty="0" smtClean="0">
                <a:solidFill>
                  <a:prstClr val="black"/>
                </a:solidFill>
              </a:rPr>
              <a:t> </a:t>
            </a:r>
            <a:endParaRPr lang="ru-RU" dirty="0">
              <a:solidFill>
                <a:prstClr val="black"/>
              </a:solidFill>
              <a:hlinkClick r:id="rId4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69580" y="3837539"/>
            <a:ext cx="105867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1F497D">
                    <a:lumMod val="60000"/>
                    <a:lumOff val="40000"/>
                  </a:srgbClr>
                </a:solidFill>
                <a:latin typeface="Arial Narrow" panose="020B0606020202030204" pitchFamily="34" charset="0"/>
              </a:rPr>
              <a:t>Постановление 8 ААС от 06.07.2021 </a:t>
            </a:r>
            <a:r>
              <a:rPr lang="ru-RU" sz="2000" b="1" dirty="0">
                <a:solidFill>
                  <a:srgbClr val="1F497D">
                    <a:lumMod val="60000"/>
                    <a:lumOff val="40000"/>
                  </a:srgbClr>
                </a:solidFill>
                <a:latin typeface="Arial Narrow" panose="020B0606020202030204" pitchFamily="34" charset="0"/>
              </a:rPr>
              <a:t>по делу № А75- </a:t>
            </a:r>
            <a:r>
              <a:rPr lang="ru-RU" sz="2000" b="1" dirty="0" smtClean="0">
                <a:solidFill>
                  <a:srgbClr val="1F497D">
                    <a:lumMod val="60000"/>
                    <a:lumOff val="40000"/>
                  </a:srgbClr>
                </a:solidFill>
                <a:latin typeface="Arial Narrow" panose="020B0606020202030204" pitchFamily="34" charset="0"/>
              </a:rPr>
              <a:t>5084/2020</a:t>
            </a:r>
            <a:endParaRPr lang="ru-RU" sz="2000" dirty="0">
              <a:solidFill>
                <a:srgbClr val="1F497D">
                  <a:lumMod val="60000"/>
                  <a:lumOff val="40000"/>
                </a:srgbClr>
              </a:solidFill>
              <a:latin typeface="Arial Narrow" panose="020B0606020202030204" pitchFamily="34" charset="0"/>
            </a:endParaRPr>
          </a:p>
        </p:txBody>
      </p:sp>
      <p:sp>
        <p:nvSpPr>
          <p:cNvPr id="32" name="Овал 31"/>
          <p:cNvSpPr/>
          <p:nvPr/>
        </p:nvSpPr>
        <p:spPr>
          <a:xfrm>
            <a:off x="422207" y="3998540"/>
            <a:ext cx="122312" cy="122312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2337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8">
            <a:extLst>
              <a:ext uri="{FF2B5EF4-FFF2-40B4-BE49-F238E27FC236}">
                <a16:creationId xmlns="" xmlns:a16="http://schemas.microsoft.com/office/drawing/2014/main" id="{EC23726F-899C-4D2F-9B92-56857361E210}"/>
              </a:ext>
            </a:extLst>
          </p:cNvPr>
          <p:cNvSpPr/>
          <p:nvPr/>
        </p:nvSpPr>
        <p:spPr>
          <a:xfrm>
            <a:off x="-732" y="810"/>
            <a:ext cx="12323254" cy="68595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977900" dist="698500" dir="13500000">
              <a:prstClr val="black">
                <a:alpha val="12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>
              <a:solidFill>
                <a:srgbClr val="1F497D">
                  <a:lumMod val="60000"/>
                  <a:lumOff val="40000"/>
                </a:srgbClr>
              </a:solidFill>
              <a:latin typeface="Arial Narrow" panose="020B0606020202030204" pitchFamily="34" charset="0"/>
            </a:endParaRPr>
          </a:p>
        </p:txBody>
      </p:sp>
      <p:sp>
        <p:nvSpPr>
          <p:cNvPr id="17" name="Rectangle 2">
            <a:extLst>
              <a:ext uri="{FF2B5EF4-FFF2-40B4-BE49-F238E27FC236}">
                <a16:creationId xmlns="" xmlns:a16="http://schemas.microsoft.com/office/drawing/2014/main" id="{EABBF177-B906-4130-81D0-CDC9F01E8134}"/>
              </a:ext>
            </a:extLst>
          </p:cNvPr>
          <p:cNvSpPr/>
          <p:nvPr/>
        </p:nvSpPr>
        <p:spPr>
          <a:xfrm>
            <a:off x="1" y="1"/>
            <a:ext cx="2819268" cy="808650"/>
          </a:xfrm>
          <a:prstGeom prst="rect">
            <a:avLst/>
          </a:prstGeom>
          <a:solidFill>
            <a:srgbClr val="FCFCFC">
              <a:alpha val="8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defRPr/>
            </a:pPr>
            <a:endParaRPr lang="ru-RU" sz="2400" dirty="0">
              <a:solidFill>
                <a:srgbClr val="485068"/>
              </a:solidFill>
              <a:latin typeface="Open Sans Light"/>
            </a:endParaRPr>
          </a:p>
        </p:txBody>
      </p:sp>
      <p:sp>
        <p:nvSpPr>
          <p:cNvPr id="18" name="Rectangle 3">
            <a:extLst>
              <a:ext uri="{FF2B5EF4-FFF2-40B4-BE49-F238E27FC236}">
                <a16:creationId xmlns="" xmlns:a16="http://schemas.microsoft.com/office/drawing/2014/main" id="{6077BD4E-3393-4ACE-A641-CD63F6A5243F}"/>
              </a:ext>
            </a:extLst>
          </p:cNvPr>
          <p:cNvSpPr/>
          <p:nvPr/>
        </p:nvSpPr>
        <p:spPr>
          <a:xfrm>
            <a:off x="3143263" y="1"/>
            <a:ext cx="9179990" cy="808650"/>
          </a:xfrm>
          <a:prstGeom prst="rect">
            <a:avLst/>
          </a:prstGeom>
          <a:solidFill>
            <a:srgbClr val="FCF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defRPr/>
            </a:pPr>
            <a:endParaRPr lang="ru-RU" sz="2400">
              <a:solidFill>
                <a:srgbClr val="485068"/>
              </a:solidFill>
              <a:latin typeface="Open Sans Light"/>
            </a:endParaRPr>
          </a:p>
        </p:txBody>
      </p:sp>
      <p:sp>
        <p:nvSpPr>
          <p:cNvPr id="20" name="Subtitle 2">
            <a:extLst>
              <a:ext uri="{FF2B5EF4-FFF2-40B4-BE49-F238E27FC236}">
                <a16:creationId xmlns="" xmlns:a16="http://schemas.microsoft.com/office/drawing/2014/main" id="{D00E59DA-2391-445E-8DCC-DDB7C0381E5B}"/>
              </a:ext>
            </a:extLst>
          </p:cNvPr>
          <p:cNvSpPr txBox="1">
            <a:spLocks/>
          </p:cNvSpPr>
          <p:nvPr/>
        </p:nvSpPr>
        <p:spPr>
          <a:xfrm>
            <a:off x="843366" y="-1"/>
            <a:ext cx="2299897" cy="80865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Autofit/>
          </a:bodyPr>
          <a:lstStyle>
            <a:defPPr>
              <a:defRPr lang="ru-RU"/>
            </a:defPPr>
            <a:lvl1pPr indent="0" defTabSz="1219170">
              <a:spcBef>
                <a:spcPts val="0"/>
              </a:spcBef>
              <a:buClr>
                <a:schemeClr val="accent1"/>
              </a:buClr>
              <a:buFont typeface="Arial" panose="020B0604020202020204" pitchFamily="34" charset="0"/>
              <a:buNone/>
              <a:tabLst>
                <a:tab pos="342900" algn="l"/>
              </a:tabLst>
              <a:defRPr sz="1100" kern="800" spc="-13">
                <a:solidFill>
                  <a:schemeClr val="tx1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609585" indent="0" algn="ctr" defTabSz="121917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 defTabSz="121917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 defTabSz="121917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 defTabSz="121917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 defTabSz="1219170">
              <a:spcBef>
                <a:spcPct val="20000"/>
              </a:spcBef>
              <a:buFont typeface="Arial" panose="020B0604020202020204" pitchFamily="34" charset="0"/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 defTabSz="1219170">
              <a:spcBef>
                <a:spcPct val="20000"/>
              </a:spcBef>
              <a:buFont typeface="Arial" panose="020B0604020202020204" pitchFamily="34" charset="0"/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 defTabSz="1219170">
              <a:spcBef>
                <a:spcPct val="20000"/>
              </a:spcBef>
              <a:buFont typeface="Arial" panose="020B0604020202020204" pitchFamily="34" charset="0"/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 defTabSz="1219170">
              <a:spcBef>
                <a:spcPct val="20000"/>
              </a:spcBef>
              <a:buFont typeface="Arial" panose="020B0604020202020204" pitchFamily="34" charset="0"/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buClr>
                <a:srgbClr val="4F81BD"/>
              </a:buClr>
            </a:pPr>
            <a:r>
              <a:rPr lang="ru-RU" dirty="0" smtClean="0">
                <a:solidFill>
                  <a:prstClr val="black">
                    <a:lumMod val="50000"/>
                  </a:prstClr>
                </a:solidFill>
              </a:rPr>
              <a:t>О НАЛОГОВЫХ ПОСЛЕДСТВИЯХ ДРОБЛЕНИЯ БИЗНЕСА</a:t>
            </a:r>
            <a:endParaRPr lang="ru-RU" dirty="0">
              <a:solidFill>
                <a:prstClr val="black">
                  <a:lumMod val="50000"/>
                </a:prstClr>
              </a:solidFill>
            </a:endParaRPr>
          </a:p>
        </p:txBody>
      </p:sp>
      <p:sp>
        <p:nvSpPr>
          <p:cNvPr id="21" name="Rectangle 6">
            <a:extLst>
              <a:ext uri="{FF2B5EF4-FFF2-40B4-BE49-F238E27FC236}">
                <a16:creationId xmlns="" xmlns:a16="http://schemas.microsoft.com/office/drawing/2014/main" id="{7C05437C-BE4A-4ECD-BDF7-9877A0D31F15}"/>
              </a:ext>
            </a:extLst>
          </p:cNvPr>
          <p:cNvSpPr/>
          <p:nvPr/>
        </p:nvSpPr>
        <p:spPr>
          <a:xfrm>
            <a:off x="0" y="1"/>
            <a:ext cx="83321" cy="808650"/>
          </a:xfrm>
          <a:prstGeom prst="rect">
            <a:avLst/>
          </a:prstGeom>
          <a:gradFill>
            <a:gsLst>
              <a:gs pos="0">
                <a:srgbClr val="0070C0"/>
              </a:gs>
              <a:gs pos="100000">
                <a:srgbClr val="77E5FB"/>
              </a:gs>
            </a:gsLst>
            <a:lin ang="174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23" name="Picture 28" descr="https://img-fotki.yandex.ru/get/5505/200418627.78/0_11df9f_c6cae5c0_ori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21" y="116661"/>
            <a:ext cx="673026" cy="571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Subtitle 2">
            <a:extLst>
              <a:ext uri="{FF2B5EF4-FFF2-40B4-BE49-F238E27FC236}">
                <a16:creationId xmlns="" xmlns:a16="http://schemas.microsoft.com/office/drawing/2014/main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3286895" y="1"/>
            <a:ext cx="8903520" cy="80865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buClr>
                <a:srgbClr val="4F81BD"/>
              </a:buClr>
              <a:tabLst>
                <a:tab pos="347337" algn="l"/>
              </a:tabLst>
            </a:pPr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Основные признаки </a:t>
            </a:r>
            <a:r>
              <a:rPr lang="ru-RU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дробления </a:t>
            </a:r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бизнеса. Судебная практика.</a:t>
            </a:r>
            <a:endParaRPr lang="ru-RU" b="1" dirty="0">
              <a:solidFill>
                <a:prstClr val="black">
                  <a:lumMod val="75000"/>
                  <a:lumOff val="25000"/>
                </a:prst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TextBox 1"/>
          <p:cNvSpPr txBox="1"/>
          <p:nvPr/>
        </p:nvSpPr>
        <p:spPr>
          <a:xfrm>
            <a:off x="11876771" y="6523940"/>
            <a:ext cx="313642" cy="26389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3</a:t>
            </a:r>
            <a:endParaRPr lang="ru-RU" sz="14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36" name="Овал 35"/>
          <p:cNvSpPr/>
          <p:nvPr/>
        </p:nvSpPr>
        <p:spPr>
          <a:xfrm>
            <a:off x="479189" y="929357"/>
            <a:ext cx="122312" cy="122312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21215" y="790458"/>
            <a:ext cx="105867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1F497D">
                    <a:lumMod val="60000"/>
                    <a:lumOff val="40000"/>
                  </a:srgbClr>
                </a:solidFill>
                <a:latin typeface="Arial Narrow" panose="020B0606020202030204" pitchFamily="34" charset="0"/>
              </a:rPr>
              <a:t>Постановление АС Западно-Сибирского округа </a:t>
            </a:r>
            <a:r>
              <a:rPr lang="ru-RU" sz="2000" b="1" dirty="0">
                <a:solidFill>
                  <a:srgbClr val="1F497D">
                    <a:lumMod val="60000"/>
                    <a:lumOff val="40000"/>
                  </a:srgbClr>
                </a:solidFill>
                <a:latin typeface="Arial Narrow" panose="020B0606020202030204" pitchFamily="34" charset="0"/>
              </a:rPr>
              <a:t>от </a:t>
            </a:r>
            <a:r>
              <a:rPr lang="ru-RU" sz="2000" b="1" dirty="0" smtClean="0">
                <a:solidFill>
                  <a:srgbClr val="1F497D">
                    <a:lumMod val="60000"/>
                    <a:lumOff val="40000"/>
                  </a:srgbClr>
                </a:solidFill>
                <a:latin typeface="Arial Narrow" panose="020B0606020202030204" pitchFamily="34" charset="0"/>
              </a:rPr>
              <a:t>25.01.2022 по делу № А75-1015/2021</a:t>
            </a:r>
            <a:endParaRPr lang="ru-RU" sz="2000" dirty="0">
              <a:solidFill>
                <a:srgbClr val="1F497D">
                  <a:lumMod val="60000"/>
                  <a:lumOff val="40000"/>
                </a:srgbClr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34567" y="1269555"/>
            <a:ext cx="11855848" cy="2736304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ЮЛ, </a:t>
            </a:r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деятельностью которого являлось управление имуществом в многоквартирных домах, </a:t>
            </a:r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его  контрагентами, </a:t>
            </a:r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являющимися взаимозависимыми с налогоплательщиком лицами, </a:t>
            </a:r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заключены </a:t>
            </a:r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договоры по передаче части функций по содержанию и ремонту общего имущества, аварийному обслуживанию </a:t>
            </a:r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МКД. Суды трех инстанций согласились с выводами налогового органа, что целью таких взаимоотношений являлось создание схемы с целью получения необоснованной налоговой выгоды в виде получения льготы. Определением </a:t>
            </a:r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 </a:t>
            </a:r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РФ от 25.03.22 № 304-ЭС22-2031 в пересмотре дела отказано. </a:t>
            </a:r>
          </a:p>
          <a:p>
            <a:pPr algn="just"/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 аналогичным выводам пришли суды трех инстанций и по делам №№ А75-22659/2022, А75-22936/2022, А75-796/2023, А75-16803/2021, А75-16803/2021, А75-13441/2021, А75-15426/2021, А75-9310/2022, А75-9311/2022, А75-20343/2021.</a:t>
            </a:r>
            <a:endParaRPr lang="ru-RU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559140" y="4488210"/>
            <a:ext cx="122312" cy="122312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334567" y="4869954"/>
            <a:ext cx="11754984" cy="169999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Суммы </a:t>
            </a:r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налогов, уплаченные элементами схемы "дробления бизнеса" в отношении дохода от искусственно разделенной деятельности, должны учитываться при определении размеров налогов по общей системе налогообложения, а также пеней и штрафов, доначисляемых решением по налоговой проверке налогоплательщику-организатору такой схемы, наряду с доходами и расходами, а также ранее не заявленными налоговыми вычетами по налогу на добавленную стоимость.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13610" y="4349311"/>
            <a:ext cx="105867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1F497D">
                    <a:lumMod val="60000"/>
                    <a:lumOff val="40000"/>
                  </a:srgbClr>
                </a:solidFill>
                <a:latin typeface="Arial Narrow" panose="020B0606020202030204" pitchFamily="34" charset="0"/>
              </a:rPr>
              <a:t>Определения ВС РФ от 23.03.2022 № 307-ЭС21-17713, от 17.10.2022 № 307-ЭС21-11144.</a:t>
            </a:r>
            <a:endParaRPr lang="ru-RU" sz="2000" dirty="0">
              <a:solidFill>
                <a:srgbClr val="1F497D">
                  <a:lumMod val="60000"/>
                  <a:lumOff val="40000"/>
                </a:srgb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2628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8">
            <a:extLst>
              <a:ext uri="{FF2B5EF4-FFF2-40B4-BE49-F238E27FC236}">
                <a16:creationId xmlns:a16="http://schemas.microsoft.com/office/drawing/2014/main" xmlns="" id="{EC23726F-899C-4D2F-9B92-56857361E210}"/>
              </a:ext>
            </a:extLst>
          </p:cNvPr>
          <p:cNvSpPr/>
          <p:nvPr/>
        </p:nvSpPr>
        <p:spPr>
          <a:xfrm>
            <a:off x="0" y="2"/>
            <a:ext cx="12323254" cy="68595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977900" dist="698500" dir="13500000">
              <a:prstClr val="black">
                <a:alpha val="12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17" name="Rectangle 2">
            <a:extLst>
              <a:ext uri="{FF2B5EF4-FFF2-40B4-BE49-F238E27FC236}">
                <a16:creationId xmlns:a16="http://schemas.microsoft.com/office/drawing/2014/main" xmlns="" id="{EABBF177-B906-4130-81D0-CDC9F01E8134}"/>
              </a:ext>
            </a:extLst>
          </p:cNvPr>
          <p:cNvSpPr/>
          <p:nvPr/>
        </p:nvSpPr>
        <p:spPr>
          <a:xfrm>
            <a:off x="1" y="1"/>
            <a:ext cx="2819268" cy="808650"/>
          </a:xfrm>
          <a:prstGeom prst="rect">
            <a:avLst/>
          </a:prstGeom>
          <a:solidFill>
            <a:srgbClr val="FCFCFC">
              <a:alpha val="8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485068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xmlns="" id="{6077BD4E-3393-4ACE-A641-CD63F6A5243F}"/>
              </a:ext>
            </a:extLst>
          </p:cNvPr>
          <p:cNvSpPr/>
          <p:nvPr/>
        </p:nvSpPr>
        <p:spPr>
          <a:xfrm>
            <a:off x="3143263" y="1"/>
            <a:ext cx="9179990" cy="808650"/>
          </a:xfrm>
          <a:prstGeom prst="rect">
            <a:avLst/>
          </a:prstGeom>
          <a:solidFill>
            <a:srgbClr val="FCF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>
              <a:ln>
                <a:noFill/>
              </a:ln>
              <a:solidFill>
                <a:srgbClr val="485068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xmlns="" id="{D00E59DA-2391-445E-8DCC-DDB7C0381E5B}"/>
              </a:ext>
            </a:extLst>
          </p:cNvPr>
          <p:cNvSpPr txBox="1">
            <a:spLocks/>
          </p:cNvSpPr>
          <p:nvPr/>
        </p:nvSpPr>
        <p:spPr>
          <a:xfrm>
            <a:off x="843366" y="-1"/>
            <a:ext cx="2299897" cy="80865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Autofit/>
          </a:bodyPr>
          <a:lstStyle>
            <a:defPPr>
              <a:defRPr lang="ru-RU"/>
            </a:defPPr>
            <a:lvl1pPr indent="0" defTabSz="1219170">
              <a:spcBef>
                <a:spcPts val="0"/>
              </a:spcBef>
              <a:buClr>
                <a:schemeClr val="accent1"/>
              </a:buClr>
              <a:buFont typeface="Arial" panose="020B0604020202020204" pitchFamily="34" charset="0"/>
              <a:buNone/>
              <a:tabLst>
                <a:tab pos="342900" algn="l"/>
              </a:tabLst>
              <a:defRPr sz="1100" kern="800" spc="-13">
                <a:solidFill>
                  <a:schemeClr val="tx1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  <a:lvl2pPr marL="609585" indent="0" algn="ctr" defTabSz="121917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 defTabSz="121917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 defTabSz="121917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 defTabSz="121917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 defTabSz="1219170">
              <a:spcBef>
                <a:spcPct val="20000"/>
              </a:spcBef>
              <a:buFont typeface="Arial" panose="020B0604020202020204" pitchFamily="34" charset="0"/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 defTabSz="1219170">
              <a:spcBef>
                <a:spcPct val="20000"/>
              </a:spcBef>
              <a:buFont typeface="Arial" panose="020B0604020202020204" pitchFamily="34" charset="0"/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 defTabSz="1219170">
              <a:spcBef>
                <a:spcPct val="20000"/>
              </a:spcBef>
              <a:buFont typeface="Arial" panose="020B0604020202020204" pitchFamily="34" charset="0"/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 defTabSz="1219170">
              <a:spcBef>
                <a:spcPct val="20000"/>
              </a:spcBef>
              <a:buFont typeface="Arial" panose="020B0604020202020204" pitchFamily="34" charset="0"/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buClr>
                <a:srgbClr val="4F81BD"/>
              </a:buClr>
            </a:pPr>
            <a:r>
              <a:rPr lang="ru-RU" dirty="0" smtClean="0">
                <a:solidFill>
                  <a:prstClr val="black">
                    <a:lumMod val="50000"/>
                  </a:prstClr>
                </a:solidFill>
              </a:rPr>
              <a:t>О НАЛОГОВЫХ ПОСЛЕДСТВИЯХ ДРОБЛЕНИЯ БИЗНЕСА</a:t>
            </a:r>
            <a:endParaRPr lang="ru-RU" dirty="0">
              <a:solidFill>
                <a:prstClr val="black">
                  <a:lumMod val="50000"/>
                </a:prstClr>
              </a:solidFill>
            </a:endParaRPr>
          </a:p>
        </p:txBody>
      </p:sp>
      <p:sp>
        <p:nvSpPr>
          <p:cNvPr id="21" name="Rectangle 6">
            <a:extLst>
              <a:ext uri="{FF2B5EF4-FFF2-40B4-BE49-F238E27FC236}">
                <a16:creationId xmlns:a16="http://schemas.microsoft.com/office/drawing/2014/main" xmlns="" id="{7C05437C-BE4A-4ECD-BDF7-9877A0D31F15}"/>
              </a:ext>
            </a:extLst>
          </p:cNvPr>
          <p:cNvSpPr/>
          <p:nvPr/>
        </p:nvSpPr>
        <p:spPr>
          <a:xfrm>
            <a:off x="0" y="1"/>
            <a:ext cx="83321" cy="808650"/>
          </a:xfrm>
          <a:prstGeom prst="rect">
            <a:avLst/>
          </a:prstGeom>
          <a:gradFill>
            <a:gsLst>
              <a:gs pos="0">
                <a:srgbClr val="0070C0"/>
              </a:gs>
              <a:gs pos="100000">
                <a:srgbClr val="77E5FB"/>
              </a:gs>
            </a:gsLst>
            <a:lin ang="174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u-RU"/>
          </a:p>
        </p:txBody>
      </p:sp>
      <p:pic>
        <p:nvPicPr>
          <p:cNvPr id="23" name="Picture 28" descr="https://img-fotki.yandex.ru/get/5505/200418627.78/0_11df9f_c6cae5c0_ori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21" y="116661"/>
            <a:ext cx="673026" cy="571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Subtitle 2">
            <a:extLst>
              <a:ext uri="{FF2B5EF4-FFF2-40B4-BE49-F238E27FC236}">
                <a16:creationId xmlns:a16="http://schemas.microsoft.com/office/drawing/2014/main" xmlns="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3143263" y="1"/>
            <a:ext cx="9179990" cy="80865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tabLst>
                <a:tab pos="347337" algn="l"/>
              </a:tabLst>
            </a:pP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Характерные 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признаки </a:t>
            </a: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организации бизнеса с  целью неправомерного применения льготы по НДС управляющими компаниями</a:t>
            </a:r>
            <a:endParaRPr lang="ru-RU" b="1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4624319"/>
              </p:ext>
            </p:extLst>
          </p:nvPr>
        </p:nvGraphicFramePr>
        <p:xfrm>
          <a:off x="107159" y="885175"/>
          <a:ext cx="12100174" cy="55528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559"/>
                <a:gridCol w="5055055"/>
                <a:gridCol w="228261"/>
                <a:gridCol w="341563"/>
                <a:gridCol w="116840"/>
                <a:gridCol w="5953896"/>
              </a:tblGrid>
              <a:tr h="845975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ru-RU" sz="1400" dirty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26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учредителем подрядных организаций является учредитель Управляющей компании;</a:t>
                      </a:r>
                      <a:endParaRPr lang="ru-RU" sz="1800" b="0" dirty="0" smtClean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ru-RU" sz="1800" b="0" dirty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lang="ru-RU" sz="1800" b="0" dirty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26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все расходы, связанные с осуществлением хозяйственной деятельности произведены за счет средств УК;</a:t>
                      </a:r>
                      <a:endParaRPr lang="ru-RU" sz="1800" b="0" dirty="0" smtClean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928984">
                <a:tc>
                  <a:txBody>
                    <a:bodyPr/>
                    <a:lstStyle/>
                    <a:p>
                      <a:pPr algn="l"/>
                      <a:endParaRPr lang="ru-RU" sz="1400" dirty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26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руководителем подрядных организаций также является руководитель УК. Или руководителями назначались бывшие сотрудники УК;</a:t>
                      </a:r>
                      <a:endParaRPr lang="ru-RU" sz="1800" dirty="0" smtClean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800" dirty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lang="ru-RU" sz="1800" dirty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26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основную долю расходов взаимозависимых лиц составляет выплата заработной платы и дивидендов;</a:t>
                      </a:r>
                      <a:endParaRPr lang="ru-RU" sz="1800" dirty="0" smtClean="0">
                        <a:latin typeface="Arial Narrow" panose="020B0606020202030204" pitchFamily="34" charset="0"/>
                      </a:endParaRPr>
                    </a:p>
                    <a:p>
                      <a:pPr marL="0" marR="0" indent="0" algn="just" defTabSz="926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 smtClean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207679">
                <a:tc>
                  <a:txBody>
                    <a:bodyPr/>
                    <a:lstStyle/>
                    <a:p>
                      <a:pPr algn="l"/>
                      <a:endParaRPr lang="ru-RU" sz="140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26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все контрагенты созданы в один день, их расчетные счета также открыты в один день, в одном кредитном учреждении, одним лицом;</a:t>
                      </a:r>
                      <a:endParaRPr lang="ru-RU" sz="1800" dirty="0" smtClean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800" dirty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lang="ru-RU" sz="1800" dirty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26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подконтрольные лица не обладают собственным имуществом, арендуют его у УК, при этом организации фактически не разграничивают принадлежность кабинетов к определенному юридическому лицу;</a:t>
                      </a:r>
                      <a:endParaRPr lang="ru-RU" sz="1800" dirty="0" smtClean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207679">
                <a:tc>
                  <a:txBody>
                    <a:bodyPr/>
                    <a:lstStyle/>
                    <a:p>
                      <a:pPr algn="l"/>
                      <a:endParaRPr lang="ru-RU" sz="140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26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налоговой отчетности всех взаимозависимых лиц предоставляется с одного IP - адреса. Ведение бухгалтерии всех организаций осуществляют одни и те же сотрудники;</a:t>
                      </a:r>
                      <a:endParaRPr lang="ru-RU" sz="1800" dirty="0" smtClean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800" dirty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lang="ru-RU" sz="180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26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контрагенты применяют упрощенную систему налогообложения, объект: доходы, уменьшенные на величину расходов.</a:t>
                      </a:r>
                      <a:endParaRPr lang="ru-RU" sz="1800" dirty="0" smtClean="0">
                        <a:latin typeface="Arial Narrow" panose="020B0606020202030204" pitchFamily="34" charset="0"/>
                      </a:endParaRPr>
                    </a:p>
                    <a:p>
                      <a:pPr marL="0" marR="0" indent="0" algn="just" defTabSz="926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 smtClean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650289">
                <a:tc>
                  <a:txBody>
                    <a:bodyPr/>
                    <a:lstStyle/>
                    <a:p>
                      <a:pPr algn="l"/>
                      <a:endParaRPr lang="ru-RU" sz="1400" dirty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26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штат сотрудников контрагентов сформирован из сотрудников Общества</a:t>
                      </a:r>
                      <a:endParaRPr lang="ru-RU" sz="1800" dirty="0" smtClean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80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lang="ru-RU" sz="1800" dirty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26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 smtClean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12221">
                <a:tc gridSpan="4">
                  <a:txBody>
                    <a:bodyPr/>
                    <a:lstStyle/>
                    <a:p>
                      <a:pPr marL="0" marR="0" lvl="0" indent="358775" algn="just" defTabSz="926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26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 smtClean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ru-RU" sz="1800" dirty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ru-RU" sz="1800" dirty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358775" algn="just" defTabSz="926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26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 smtClean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8" name="Овал 27"/>
          <p:cNvSpPr/>
          <p:nvPr/>
        </p:nvSpPr>
        <p:spPr>
          <a:xfrm>
            <a:off x="6039315" y="2848385"/>
            <a:ext cx="122312" cy="122312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6039315" y="1906816"/>
            <a:ext cx="122312" cy="122312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Овал 32"/>
          <p:cNvSpPr/>
          <p:nvPr/>
        </p:nvSpPr>
        <p:spPr>
          <a:xfrm>
            <a:off x="6039315" y="1197546"/>
            <a:ext cx="122312" cy="122312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Овал 34"/>
          <p:cNvSpPr/>
          <p:nvPr/>
        </p:nvSpPr>
        <p:spPr>
          <a:xfrm>
            <a:off x="6039315" y="4007410"/>
            <a:ext cx="122312" cy="122312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1"/>
          <p:cNvSpPr txBox="1"/>
          <p:nvPr/>
        </p:nvSpPr>
        <p:spPr>
          <a:xfrm>
            <a:off x="11876771" y="6438002"/>
            <a:ext cx="313642" cy="26389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b="1" dirty="0">
                <a:solidFill>
                  <a:srgbClr val="0070C0"/>
                </a:solidFill>
                <a:latin typeface="Arial Narrow" panose="020B0606020202030204" pitchFamily="34" charset="0"/>
              </a:rPr>
              <a:t>4</a:t>
            </a:r>
          </a:p>
        </p:txBody>
      </p:sp>
      <p:sp>
        <p:nvSpPr>
          <p:cNvPr id="30" name="Овал 29"/>
          <p:cNvSpPr/>
          <p:nvPr/>
        </p:nvSpPr>
        <p:spPr>
          <a:xfrm>
            <a:off x="281614" y="2028374"/>
            <a:ext cx="122312" cy="122312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283442" y="2970697"/>
            <a:ext cx="122312" cy="122312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Овал 33"/>
          <p:cNvSpPr/>
          <p:nvPr/>
        </p:nvSpPr>
        <p:spPr>
          <a:xfrm>
            <a:off x="281383" y="4007596"/>
            <a:ext cx="122312" cy="122312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Овал 35"/>
          <p:cNvSpPr/>
          <p:nvPr/>
        </p:nvSpPr>
        <p:spPr>
          <a:xfrm>
            <a:off x="281383" y="5229994"/>
            <a:ext cx="122312" cy="122312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Овал 36"/>
          <p:cNvSpPr/>
          <p:nvPr/>
        </p:nvSpPr>
        <p:spPr>
          <a:xfrm>
            <a:off x="272366" y="1197546"/>
            <a:ext cx="122312" cy="122312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455834" y="5778562"/>
            <a:ext cx="11734578" cy="923330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lvl="0" indent="358775" algn="ctr">
              <a:defRPr/>
            </a:pP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В 2022 году завершено 16 камеральных проверок деклараций по НДС, в которых выявлены нарушения в </a:t>
            </a:r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части </a:t>
            </a: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применения льготы управляющими компаниями. </a:t>
            </a:r>
            <a:endParaRPr lang="ru-RU" b="1" dirty="0" smtClean="0">
              <a:solidFill>
                <a:schemeClr val="tx2">
                  <a:lumMod val="60000"/>
                  <a:lumOff val="40000"/>
                </a:schemeClr>
              </a:solidFill>
              <a:latin typeface="Arial Narrow" panose="020B0606020202030204" pitchFamily="34" charset="0"/>
            </a:endParaRPr>
          </a:p>
          <a:p>
            <a:pPr lvl="0" indent="358775" algn="ctr">
              <a:defRPr/>
            </a:pPr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В </a:t>
            </a: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стадии проведения 2 выездные налоговые проверки.</a:t>
            </a:r>
            <a:endParaRPr lang="ru-RU" sz="1200" dirty="0">
              <a:solidFill>
                <a:schemeClr val="tx2">
                  <a:lumMod val="60000"/>
                  <a:lumOff val="40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7356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FNS">
      <a:dk1>
        <a:srgbClr val="F2F5FB"/>
      </a:dk1>
      <a:lt1>
        <a:srgbClr val="485068"/>
      </a:lt1>
      <a:dk2>
        <a:srgbClr val="1275BC"/>
      </a:dk2>
      <a:lt2>
        <a:srgbClr val="0066B3"/>
      </a:lt2>
      <a:accent1>
        <a:srgbClr val="EF435A"/>
      </a:accent1>
      <a:accent2>
        <a:srgbClr val="F15A22"/>
      </a:accent2>
      <a:accent3>
        <a:srgbClr val="F9A01B"/>
      </a:accent3>
      <a:accent4>
        <a:srgbClr val="39BB9D"/>
      </a:accent4>
      <a:accent5>
        <a:srgbClr val="34AB8F"/>
      </a:accent5>
      <a:accent6>
        <a:srgbClr val="197585"/>
      </a:accent6>
      <a:hlink>
        <a:srgbClr val="44C8F5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24428</TotalTime>
  <Words>695</Words>
  <Application>Microsoft Office PowerPoint</Application>
  <PresentationFormat>Произвольный</PresentationFormat>
  <Paragraphs>50</Paragraphs>
  <Slides>5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5</vt:i4>
      </vt:variant>
    </vt:vector>
  </HeadingPairs>
  <TitlesOfParts>
    <vt:vector size="8" baseType="lpstr">
      <vt:lpstr>Специальное оформление</vt:lpstr>
      <vt:lpstr>2_Тема Office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Филипенко Айгуль Эльдаровна</dc:creator>
  <cp:lastModifiedBy>Василенко Олеся Александровна</cp:lastModifiedBy>
  <cp:revision>1810</cp:revision>
  <cp:lastPrinted>2023-03-21T08:52:27Z</cp:lastPrinted>
  <dcterms:modified xsi:type="dcterms:W3CDTF">2023-04-13T10:20:27Z</dcterms:modified>
</cp:coreProperties>
</file>